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01" r:id="rId5"/>
    <p:sldId id="262" r:id="rId6"/>
    <p:sldId id="411" r:id="rId7"/>
    <p:sldId id="264" r:id="rId8"/>
    <p:sldId id="421" r:id="rId9"/>
    <p:sldId id="407" r:id="rId10"/>
    <p:sldId id="418" r:id="rId11"/>
    <p:sldId id="404" r:id="rId12"/>
    <p:sldId id="260" r:id="rId13"/>
    <p:sldId id="419" r:id="rId14"/>
    <p:sldId id="285" r:id="rId15"/>
    <p:sldId id="258" r:id="rId16"/>
    <p:sldId id="420" r:id="rId17"/>
    <p:sldId id="266" r:id="rId1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D. Alexis" initials="LDA" lastIdx="1" clrIdx="0"/>
  <p:cmAuthor id="2" name="Tara G. Richard" initials="TGR" lastIdx="10" clrIdx="1"/>
  <p:cmAuthor id="3" name="Courtney W. Story" initials="CWS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0033"/>
    <a:srgbClr val="CD4C46"/>
    <a:srgbClr val="73B761"/>
    <a:srgbClr val="ECC846"/>
    <a:srgbClr val="EE9C60"/>
    <a:srgbClr val="FFFF66"/>
    <a:srgbClr val="EDEDED"/>
    <a:srgbClr val="D6DCE4"/>
    <a:srgbClr val="F6E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ED89E0-BEB2-41EA-83BD-CB704E3691D1}" v="68" dt="2021-03-10T01:30:54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0007" autoAdjust="0"/>
  </p:normalViewPr>
  <p:slideViewPr>
    <p:cSldViewPr snapToGrid="0">
      <p:cViewPr varScale="1">
        <p:scale>
          <a:sx n="60" d="100"/>
          <a:sy n="60" d="100"/>
        </p:scale>
        <p:origin x="9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3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L. Avegno M.D." userId="2bd6cd02-c899-44db-8c7c-734dc0b7451b" providerId="ADAL" clId="{D4ED89E0-BEB2-41EA-83BD-CB704E3691D1}"/>
    <pc:docChg chg="undo custSel mod modSld">
      <pc:chgData name="Jennifer L. Avegno M.D." userId="2bd6cd02-c899-44db-8c7c-734dc0b7451b" providerId="ADAL" clId="{D4ED89E0-BEB2-41EA-83BD-CB704E3691D1}" dt="2021-03-10T01:32:15.563" v="121" actId="20577"/>
      <pc:docMkLst>
        <pc:docMk/>
      </pc:docMkLst>
      <pc:sldChg chg="modSp mod">
        <pc:chgData name="Jennifer L. Avegno M.D." userId="2bd6cd02-c899-44db-8c7c-734dc0b7451b" providerId="ADAL" clId="{D4ED89E0-BEB2-41EA-83BD-CB704E3691D1}" dt="2021-03-10T01:32:15.563" v="121" actId="20577"/>
        <pc:sldMkLst>
          <pc:docMk/>
          <pc:sldMk cId="3487026764" sldId="264"/>
        </pc:sldMkLst>
        <pc:spChg chg="mod">
          <ac:chgData name="Jennifer L. Avegno M.D." userId="2bd6cd02-c899-44db-8c7c-734dc0b7451b" providerId="ADAL" clId="{D4ED89E0-BEB2-41EA-83BD-CB704E3691D1}" dt="2021-03-10T01:32:15.563" v="121" actId="20577"/>
          <ac:spMkLst>
            <pc:docMk/>
            <pc:sldMk cId="3487026764" sldId="264"/>
            <ac:spMk id="9" creationId="{2ADA1B5D-DB80-4820-88EE-532395E94C28}"/>
          </ac:spMkLst>
        </pc:spChg>
      </pc:sldChg>
      <pc:sldChg chg="modSp">
        <pc:chgData name="Jennifer L. Avegno M.D." userId="2bd6cd02-c899-44db-8c7c-734dc0b7451b" providerId="ADAL" clId="{D4ED89E0-BEB2-41EA-83BD-CB704E3691D1}" dt="2021-03-10T01:30:54.017" v="112" actId="20577"/>
        <pc:sldMkLst>
          <pc:docMk/>
          <pc:sldMk cId="1072626981" sldId="285"/>
        </pc:sldMkLst>
        <pc:graphicFrameChg chg="mod">
          <ac:chgData name="Jennifer L. Avegno M.D." userId="2bd6cd02-c899-44db-8c7c-734dc0b7451b" providerId="ADAL" clId="{D4ED89E0-BEB2-41EA-83BD-CB704E3691D1}" dt="2021-03-10T01:30:54.017" v="112" actId="20577"/>
          <ac:graphicFrameMkLst>
            <pc:docMk/>
            <pc:sldMk cId="1072626981" sldId="285"/>
            <ac:graphicFrameMk id="4" creationId="{BAEFBD0A-EE8B-4E4D-966B-F85694D9B0F2}"/>
          </ac:graphicFrameMkLst>
        </pc:graphicFrameChg>
      </pc:sldChg>
      <pc:sldChg chg="modSp mod">
        <pc:chgData name="Jennifer L. Avegno M.D." userId="2bd6cd02-c899-44db-8c7c-734dc0b7451b" providerId="ADAL" clId="{D4ED89E0-BEB2-41EA-83BD-CB704E3691D1}" dt="2021-03-10T01:29:03.764" v="24" actId="1076"/>
        <pc:sldMkLst>
          <pc:docMk/>
          <pc:sldMk cId="2137899080" sldId="404"/>
        </pc:sldMkLst>
        <pc:spChg chg="mod">
          <ac:chgData name="Jennifer L. Avegno M.D." userId="2bd6cd02-c899-44db-8c7c-734dc0b7451b" providerId="ADAL" clId="{D4ED89E0-BEB2-41EA-83BD-CB704E3691D1}" dt="2021-03-10T01:27:57.267" v="13" actId="255"/>
          <ac:spMkLst>
            <pc:docMk/>
            <pc:sldMk cId="2137899080" sldId="404"/>
            <ac:spMk id="16" creationId="{D38BED8E-81B9-4CDD-A2A4-24B12E643556}"/>
          </ac:spMkLst>
        </pc:spChg>
        <pc:spChg chg="mod">
          <ac:chgData name="Jennifer L. Avegno M.D." userId="2bd6cd02-c899-44db-8c7c-734dc0b7451b" providerId="ADAL" clId="{D4ED89E0-BEB2-41EA-83BD-CB704E3691D1}" dt="2021-03-10T01:28:42.608" v="21" actId="1076"/>
          <ac:spMkLst>
            <pc:docMk/>
            <pc:sldMk cId="2137899080" sldId="404"/>
            <ac:spMk id="17" creationId="{26E7D465-A260-4904-9534-66F327A0E71D}"/>
          </ac:spMkLst>
        </pc:spChg>
        <pc:spChg chg="mod">
          <ac:chgData name="Jennifer L. Avegno M.D." userId="2bd6cd02-c899-44db-8c7c-734dc0b7451b" providerId="ADAL" clId="{D4ED89E0-BEB2-41EA-83BD-CB704E3691D1}" dt="2021-03-10T01:28:48.514" v="22" actId="1076"/>
          <ac:spMkLst>
            <pc:docMk/>
            <pc:sldMk cId="2137899080" sldId="404"/>
            <ac:spMk id="18" creationId="{AF65FBFA-BF98-4A93-A65F-3AB3F44EC1C4}"/>
          </ac:spMkLst>
        </pc:spChg>
        <pc:picChg chg="mod">
          <ac:chgData name="Jennifer L. Avegno M.D." userId="2bd6cd02-c899-44db-8c7c-734dc0b7451b" providerId="ADAL" clId="{D4ED89E0-BEB2-41EA-83BD-CB704E3691D1}" dt="2021-03-10T01:28:56.487" v="23" actId="1076"/>
          <ac:picMkLst>
            <pc:docMk/>
            <pc:sldMk cId="2137899080" sldId="404"/>
            <ac:picMk id="13" creationId="{DE672646-3CC6-46D7-9B6F-C85E63F7F826}"/>
          </ac:picMkLst>
        </pc:picChg>
        <pc:picChg chg="mod">
          <ac:chgData name="Jennifer L. Avegno M.D." userId="2bd6cd02-c899-44db-8c7c-734dc0b7451b" providerId="ADAL" clId="{D4ED89E0-BEB2-41EA-83BD-CB704E3691D1}" dt="2021-03-10T01:29:03.764" v="24" actId="1076"/>
          <ac:picMkLst>
            <pc:docMk/>
            <pc:sldMk cId="2137899080" sldId="404"/>
            <ac:picMk id="15" creationId="{06F83292-525A-4E42-B255-8CAB60B5B5B0}"/>
          </ac:picMkLst>
        </pc:picChg>
      </pc:sldChg>
      <pc:sldChg chg="modSp mod">
        <pc:chgData name="Jennifer L. Avegno M.D." userId="2bd6cd02-c899-44db-8c7c-734dc0b7451b" providerId="ADAL" clId="{D4ED89E0-BEB2-41EA-83BD-CB704E3691D1}" dt="2021-03-10T01:30:35.129" v="53" actId="113"/>
        <pc:sldMkLst>
          <pc:docMk/>
          <pc:sldMk cId="1512105857" sldId="419"/>
        </pc:sldMkLst>
        <pc:spChg chg="mod">
          <ac:chgData name="Jennifer L. Avegno M.D." userId="2bd6cd02-c899-44db-8c7c-734dc0b7451b" providerId="ADAL" clId="{D4ED89E0-BEB2-41EA-83BD-CB704E3691D1}" dt="2021-03-10T01:30:24.751" v="51" actId="14100"/>
          <ac:spMkLst>
            <pc:docMk/>
            <pc:sldMk cId="1512105857" sldId="419"/>
            <ac:spMk id="11" creationId="{475685E7-FCCF-4C40-BA49-30EE1E508070}"/>
          </ac:spMkLst>
        </pc:spChg>
        <pc:graphicFrameChg chg="mod">
          <ac:chgData name="Jennifer L. Avegno M.D." userId="2bd6cd02-c899-44db-8c7c-734dc0b7451b" providerId="ADAL" clId="{D4ED89E0-BEB2-41EA-83BD-CB704E3691D1}" dt="2021-03-10T01:30:35.129" v="53" actId="113"/>
          <ac:graphicFrameMkLst>
            <pc:docMk/>
            <pc:sldMk cId="1512105857" sldId="419"/>
            <ac:graphicFrameMk id="16" creationId="{A43E9287-1168-4EBC-B84E-5C4013964892}"/>
          </ac:graphicFrameMkLst>
        </pc:graphicFrameChg>
      </pc:sldChg>
      <pc:sldChg chg="addSp delSp modSp mod setBg">
        <pc:chgData name="Jennifer L. Avegno M.D." userId="2bd6cd02-c899-44db-8c7c-734dc0b7451b" providerId="ADAL" clId="{D4ED89E0-BEB2-41EA-83BD-CB704E3691D1}" dt="2021-03-10T01:27:34.652" v="12"/>
        <pc:sldMkLst>
          <pc:docMk/>
          <pc:sldMk cId="218406398" sldId="421"/>
        </pc:sldMkLst>
        <pc:spChg chg="mod">
          <ac:chgData name="Jennifer L. Avegno M.D." userId="2bd6cd02-c899-44db-8c7c-734dc0b7451b" providerId="ADAL" clId="{D4ED89E0-BEB2-41EA-83BD-CB704E3691D1}" dt="2021-03-10T01:26:01.635" v="5" actId="26606"/>
          <ac:spMkLst>
            <pc:docMk/>
            <pc:sldMk cId="218406398" sldId="421"/>
            <ac:spMk id="2" creationId="{D4CA160C-9ADD-4FD3-BA81-2BBF7605FF05}"/>
          </ac:spMkLst>
        </pc:spChg>
        <pc:spChg chg="add del">
          <ac:chgData name="Jennifer L. Avegno M.D." userId="2bd6cd02-c899-44db-8c7c-734dc0b7451b" providerId="ADAL" clId="{D4ED89E0-BEB2-41EA-83BD-CB704E3691D1}" dt="2021-03-10T01:25:58.420" v="2" actId="26606"/>
          <ac:spMkLst>
            <pc:docMk/>
            <pc:sldMk cId="218406398" sldId="421"/>
            <ac:spMk id="8" creationId="{7301F447-EEF7-48F5-AF73-7566EE7F64AD}"/>
          </ac:spMkLst>
        </pc:spChg>
        <pc:spChg chg="add del">
          <ac:chgData name="Jennifer L. Avegno M.D." userId="2bd6cd02-c899-44db-8c7c-734dc0b7451b" providerId="ADAL" clId="{D4ED89E0-BEB2-41EA-83BD-CB704E3691D1}" dt="2021-03-10T01:25:58.420" v="2" actId="26606"/>
          <ac:spMkLst>
            <pc:docMk/>
            <pc:sldMk cId="218406398" sldId="421"/>
            <ac:spMk id="10" creationId="{F7117410-A2A4-4085-9ADC-46744551DBDE}"/>
          </ac:spMkLst>
        </pc:spChg>
        <pc:spChg chg="add del">
          <ac:chgData name="Jennifer L. Avegno M.D." userId="2bd6cd02-c899-44db-8c7c-734dc0b7451b" providerId="ADAL" clId="{D4ED89E0-BEB2-41EA-83BD-CB704E3691D1}" dt="2021-03-10T01:25:58.420" v="2" actId="26606"/>
          <ac:spMkLst>
            <pc:docMk/>
            <pc:sldMk cId="218406398" sldId="421"/>
            <ac:spMk id="12" creationId="{99F74EB5-E547-4FB4-95F5-BCC788F3C4A0}"/>
          </ac:spMkLst>
        </pc:spChg>
        <pc:spChg chg="add del">
          <ac:chgData name="Jennifer L. Avegno M.D." userId="2bd6cd02-c899-44db-8c7c-734dc0b7451b" providerId="ADAL" clId="{D4ED89E0-BEB2-41EA-83BD-CB704E3691D1}" dt="2021-03-10T01:26:01.561" v="4" actId="26606"/>
          <ac:spMkLst>
            <pc:docMk/>
            <pc:sldMk cId="218406398" sldId="421"/>
            <ac:spMk id="15" creationId="{1D63C574-BFD2-41A1-A567-B0C3CC7FDD4F}"/>
          </ac:spMkLst>
        </pc:spChg>
        <pc:spChg chg="add del">
          <ac:chgData name="Jennifer L. Avegno M.D." userId="2bd6cd02-c899-44db-8c7c-734dc0b7451b" providerId="ADAL" clId="{D4ED89E0-BEB2-41EA-83BD-CB704E3691D1}" dt="2021-03-10T01:26:01.561" v="4" actId="26606"/>
          <ac:spMkLst>
            <pc:docMk/>
            <pc:sldMk cId="218406398" sldId="421"/>
            <ac:spMk id="24" creationId="{E2A46BAB-8C31-42B2-90E8-B26DD3E81D37}"/>
          </ac:spMkLst>
        </pc:spChg>
        <pc:spChg chg="add">
          <ac:chgData name="Jennifer L. Avegno M.D." userId="2bd6cd02-c899-44db-8c7c-734dc0b7451b" providerId="ADAL" clId="{D4ED89E0-BEB2-41EA-83BD-CB704E3691D1}" dt="2021-03-10T01:26:01.635" v="5" actId="26606"/>
          <ac:spMkLst>
            <pc:docMk/>
            <pc:sldMk cId="218406398" sldId="421"/>
            <ac:spMk id="27" creationId="{7301F447-EEF7-48F5-AF73-7566EE7F64AD}"/>
          </ac:spMkLst>
        </pc:spChg>
        <pc:spChg chg="add">
          <ac:chgData name="Jennifer L. Avegno M.D." userId="2bd6cd02-c899-44db-8c7c-734dc0b7451b" providerId="ADAL" clId="{D4ED89E0-BEB2-41EA-83BD-CB704E3691D1}" dt="2021-03-10T01:26:01.635" v="5" actId="26606"/>
          <ac:spMkLst>
            <pc:docMk/>
            <pc:sldMk cId="218406398" sldId="421"/>
            <ac:spMk id="28" creationId="{F7117410-A2A4-4085-9ADC-46744551DBDE}"/>
          </ac:spMkLst>
        </pc:spChg>
        <pc:spChg chg="add">
          <ac:chgData name="Jennifer L. Avegno M.D." userId="2bd6cd02-c899-44db-8c7c-734dc0b7451b" providerId="ADAL" clId="{D4ED89E0-BEB2-41EA-83BD-CB704E3691D1}" dt="2021-03-10T01:26:01.635" v="5" actId="26606"/>
          <ac:spMkLst>
            <pc:docMk/>
            <pc:sldMk cId="218406398" sldId="421"/>
            <ac:spMk id="29" creationId="{99F74EB5-E547-4FB4-95F5-BCC788F3C4A0}"/>
          </ac:spMkLst>
        </pc:spChg>
        <pc:grpChg chg="add del">
          <ac:chgData name="Jennifer L. Avegno M.D." userId="2bd6cd02-c899-44db-8c7c-734dc0b7451b" providerId="ADAL" clId="{D4ED89E0-BEB2-41EA-83BD-CB704E3691D1}" dt="2021-03-10T01:26:01.561" v="4" actId="26606"/>
          <ac:grpSpMkLst>
            <pc:docMk/>
            <pc:sldMk cId="218406398" sldId="421"/>
            <ac:grpSpMk id="16" creationId="{43F5E015-E085-4624-B431-B42414448684}"/>
          </ac:grpSpMkLst>
        </pc:grpChg>
        <pc:grpChg chg="add del">
          <ac:chgData name="Jennifer L. Avegno M.D." userId="2bd6cd02-c899-44db-8c7c-734dc0b7451b" providerId="ADAL" clId="{D4ED89E0-BEB2-41EA-83BD-CB704E3691D1}" dt="2021-03-10T01:26:01.561" v="4" actId="26606"/>
          <ac:grpSpMkLst>
            <pc:docMk/>
            <pc:sldMk cId="218406398" sldId="421"/>
            <ac:grpSpMk id="25" creationId="{B3F7A3C7-0737-4E57-B30E-8EEFE638B401}"/>
          </ac:grpSpMkLst>
        </pc:grpChg>
        <pc:graphicFrameChg chg="mod modGraphic">
          <ac:chgData name="Jennifer L. Avegno M.D." userId="2bd6cd02-c899-44db-8c7c-734dc0b7451b" providerId="ADAL" clId="{D4ED89E0-BEB2-41EA-83BD-CB704E3691D1}" dt="2021-03-10T01:27:34.652" v="12"/>
          <ac:graphicFrameMkLst>
            <pc:docMk/>
            <pc:sldMk cId="218406398" sldId="421"/>
            <ac:graphicFrameMk id="3" creationId="{66B47137-C7DE-4E29-AC53-1C9CBAC9F3F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Vaccine</a:t>
            </a:r>
            <a:r>
              <a:rPr lang="en-US" baseline="0" dirty="0"/>
              <a:t> series started</a:t>
            </a:r>
            <a:endParaRPr lang="en-US" dirty="0"/>
          </a:p>
        </c:rich>
      </c:tx>
      <c:layout>
        <c:manualLayout>
          <c:xMode val="edge"/>
          <c:yMode val="edge"/>
          <c:x val="0.25390966754155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D62-4DBA-AF5E-B11287C2D6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62-4DBA-AF5E-B11287C2D6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D62-4DBA-AF5E-B11287C2D66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D62-4DBA-AF5E-B11287C2D66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D62-4DBA-AF5E-B11287C2D66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D62-4DBA-AF5E-B11287C2D66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'COVID-19_Vaccination_Data'!$A$55:$A$57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Other</c:v>
                </c:pt>
              </c:strCache>
            </c:strRef>
          </c:cat>
          <c:val>
            <c:numRef>
              <c:f>'COVID-19_Vaccination_Data'!$B$55:$B$57</c:f>
              <c:numCache>
                <c:formatCode>General</c:formatCode>
                <c:ptCount val="3"/>
                <c:pt idx="0">
                  <c:v>45</c:v>
                </c:pt>
                <c:pt idx="1">
                  <c:v>44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62-4DBA-AF5E-B11287C2D66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COVID DEATHS, </a:t>
            </a:r>
            <a:r>
              <a:rPr lang="en-US" b="1" dirty="0" err="1"/>
              <a:t>oRLEANS</a:t>
            </a:r>
            <a:r>
              <a:rPr lang="en-US" b="1" dirty="0"/>
              <a:t> PARISH</a:t>
            </a:r>
          </a:p>
        </c:rich>
      </c:tx>
      <c:layout>
        <c:manualLayout>
          <c:xMode val="edge"/>
          <c:yMode val="edge"/>
          <c:x val="0.184076334208223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4FE-4A82-AA78-DD6E8C2EC6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4FE-4A82-AA78-DD6E8C2EC6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4FE-4A82-AA78-DD6E8C2EC68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4FE-4A82-AA78-DD6E8C2EC68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4FE-4A82-AA78-DD6E8C2EC68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4FE-4A82-AA78-DD6E8C2EC68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'COVID-19_Vaccination_Data'!$A$47:$A$49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Other</c:v>
                </c:pt>
              </c:strCache>
            </c:strRef>
          </c:cat>
          <c:val>
            <c:numRef>
              <c:f>'COVID-19_Vaccination_Data'!$B$47:$B$49</c:f>
              <c:numCache>
                <c:formatCode>General</c:formatCode>
                <c:ptCount val="3"/>
                <c:pt idx="0">
                  <c:v>72.900000000000006</c:v>
                </c:pt>
                <c:pt idx="1">
                  <c:v>25.2</c:v>
                </c:pt>
                <c:pt idx="2">
                  <c:v>1.8999999999999915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FE-4A82-AA78-DD6E8C2EC68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Orleans</a:t>
            </a:r>
            <a:r>
              <a:rPr lang="en-US" baseline="0"/>
              <a:t> parish population</a:t>
            </a:r>
            <a:endParaRPr lang="en-US"/>
          </a:p>
        </c:rich>
      </c:tx>
      <c:layout>
        <c:manualLayout>
          <c:xMode val="edge"/>
          <c:yMode val="edge"/>
          <c:x val="0.207854111986001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753-42EB-B750-E928CBA7D5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753-42EB-B750-E928CBA7D5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753-42EB-B750-E928CBA7D52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753-42EB-B750-E928CBA7D52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753-42EB-B750-E928CBA7D52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753-42EB-B750-E928CBA7D52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'COVID-19_Vaccination_Data'!$A$51:$A$53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Other</c:v>
                </c:pt>
              </c:strCache>
            </c:strRef>
          </c:cat>
          <c:val>
            <c:numRef>
              <c:f>'COVID-19_Vaccination_Data'!$B$51:$B$53</c:f>
              <c:numCache>
                <c:formatCode>General</c:formatCode>
                <c:ptCount val="3"/>
                <c:pt idx="0">
                  <c:v>60</c:v>
                </c:pt>
                <c:pt idx="1">
                  <c:v>35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53-42EB-B750-E928CBA7D52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8B866-5287-4919-BFFF-A6316A21FCB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325AF2BC-512E-4B06-9330-348EE767C2F7}">
      <dgm:prSet phldrT="[Text]"/>
      <dgm:spPr>
        <a:solidFill>
          <a:srgbClr val="CD4C46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AF16C95E-DC01-4C00-BDA3-886A4302AE8B}" type="parTrans" cxnId="{1BF841D6-BCFF-402B-9CBF-724B7221180A}">
      <dgm:prSet/>
      <dgm:spPr/>
      <dgm:t>
        <a:bodyPr/>
        <a:lstStyle/>
        <a:p>
          <a:endParaRPr lang="en-US"/>
        </a:p>
      </dgm:t>
    </dgm:pt>
    <dgm:pt modelId="{F9201FC9-64CC-4F6B-A26F-C369786A5B36}" type="sibTrans" cxnId="{1BF841D6-BCFF-402B-9CBF-724B7221180A}">
      <dgm:prSet/>
      <dgm:spPr/>
      <dgm:t>
        <a:bodyPr/>
        <a:lstStyle/>
        <a:p>
          <a:endParaRPr lang="en-US"/>
        </a:p>
      </dgm:t>
    </dgm:pt>
    <dgm:pt modelId="{E0E98816-C827-4FC5-A61A-5392B88F4C40}">
      <dgm:prSet phldrT="[Text]"/>
      <dgm:spPr>
        <a:solidFill>
          <a:srgbClr val="EE9C60"/>
        </a:solidFill>
        <a:ln>
          <a:noFill/>
        </a:ln>
      </dgm:spPr>
      <dgm:t>
        <a:bodyPr/>
        <a:lstStyle/>
        <a:p>
          <a:r>
            <a:rPr lang="en-US" dirty="0"/>
            <a:t> </a:t>
          </a:r>
        </a:p>
      </dgm:t>
    </dgm:pt>
    <dgm:pt modelId="{E4433CA4-A2EF-4C18-84ED-6EE606ED408E}" type="parTrans" cxnId="{BEC21399-5004-4D81-AF55-DBEC4AAEFBC9}">
      <dgm:prSet/>
      <dgm:spPr/>
      <dgm:t>
        <a:bodyPr/>
        <a:lstStyle/>
        <a:p>
          <a:endParaRPr lang="en-US"/>
        </a:p>
      </dgm:t>
    </dgm:pt>
    <dgm:pt modelId="{A3770B1B-7A7F-4144-91FA-B9578618A622}" type="sibTrans" cxnId="{BEC21399-5004-4D81-AF55-DBEC4AAEFBC9}">
      <dgm:prSet/>
      <dgm:spPr/>
      <dgm:t>
        <a:bodyPr/>
        <a:lstStyle/>
        <a:p>
          <a:endParaRPr lang="en-US"/>
        </a:p>
      </dgm:t>
    </dgm:pt>
    <dgm:pt modelId="{D36E6AFE-981A-4811-AD28-586FAACF945E}">
      <dgm:prSet phldrT="[Text]"/>
      <dgm:spPr>
        <a:solidFill>
          <a:srgbClr val="ECC846"/>
        </a:solidFill>
        <a:ln>
          <a:noFill/>
        </a:ln>
      </dgm:spPr>
      <dgm:t>
        <a:bodyPr/>
        <a:lstStyle/>
        <a:p>
          <a:r>
            <a:rPr lang="en-US" dirty="0"/>
            <a:t> </a:t>
          </a:r>
        </a:p>
      </dgm:t>
    </dgm:pt>
    <dgm:pt modelId="{2B8A486A-912E-4488-9AD9-235DDE5ACE36}" type="parTrans" cxnId="{2538BB37-6ED9-4D7E-BECF-D4F10A4B48B5}">
      <dgm:prSet/>
      <dgm:spPr/>
      <dgm:t>
        <a:bodyPr/>
        <a:lstStyle/>
        <a:p>
          <a:endParaRPr lang="en-US"/>
        </a:p>
      </dgm:t>
    </dgm:pt>
    <dgm:pt modelId="{F5CA4CB2-CC91-4DD8-91C6-88BC86D397FD}" type="sibTrans" cxnId="{2538BB37-6ED9-4D7E-BECF-D4F10A4B48B5}">
      <dgm:prSet/>
      <dgm:spPr/>
      <dgm:t>
        <a:bodyPr/>
        <a:lstStyle/>
        <a:p>
          <a:endParaRPr lang="en-US"/>
        </a:p>
      </dgm:t>
    </dgm:pt>
    <dgm:pt modelId="{1032D486-E99B-481B-BE7C-6854D39A8EB3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/>
            <a:t>&gt;25 cases/100k</a:t>
          </a:r>
          <a:br>
            <a:rPr lang="en-US" dirty="0"/>
          </a:br>
          <a:r>
            <a:rPr lang="en-US" dirty="0"/>
            <a:t>Widespread outbreak</a:t>
          </a:r>
        </a:p>
      </dgm:t>
    </dgm:pt>
    <dgm:pt modelId="{3F293588-BD2E-449A-8F7C-B93BDAF2030B}" type="parTrans" cxnId="{638422BB-A9D2-42BF-94D1-5B86F0EA56B4}">
      <dgm:prSet/>
      <dgm:spPr/>
      <dgm:t>
        <a:bodyPr/>
        <a:lstStyle/>
        <a:p>
          <a:endParaRPr lang="en-US"/>
        </a:p>
      </dgm:t>
    </dgm:pt>
    <dgm:pt modelId="{7B86C5C3-789A-4AD3-A014-0EB262F450B1}" type="sibTrans" cxnId="{638422BB-A9D2-42BF-94D1-5B86F0EA56B4}">
      <dgm:prSet/>
      <dgm:spPr/>
      <dgm:t>
        <a:bodyPr/>
        <a:lstStyle/>
        <a:p>
          <a:endParaRPr lang="en-US"/>
        </a:p>
      </dgm:t>
    </dgm:pt>
    <dgm:pt modelId="{8883CDBE-494E-4AF2-8341-57FE953F076A}">
      <dgm:prSet/>
      <dgm:spPr/>
      <dgm:t>
        <a:bodyPr/>
        <a:lstStyle/>
        <a:p>
          <a:pPr>
            <a:buNone/>
          </a:pPr>
          <a:r>
            <a:rPr lang="en-US" dirty="0"/>
            <a:t>10-25 cases/100k</a:t>
          </a:r>
          <a:br>
            <a:rPr lang="en-US" dirty="0"/>
          </a:br>
          <a:r>
            <a:rPr lang="en-US" dirty="0"/>
            <a:t>at risk of outbreak</a:t>
          </a:r>
        </a:p>
      </dgm:t>
    </dgm:pt>
    <dgm:pt modelId="{05E82A01-7D50-4EBF-856D-E0B6251A4FA7}" type="parTrans" cxnId="{459DC77F-21E0-4923-A190-02C46381BFBD}">
      <dgm:prSet/>
      <dgm:spPr/>
      <dgm:t>
        <a:bodyPr/>
        <a:lstStyle/>
        <a:p>
          <a:endParaRPr lang="en-US"/>
        </a:p>
      </dgm:t>
    </dgm:pt>
    <dgm:pt modelId="{BB347D5E-7E28-4189-8F68-45FA5D316B0C}" type="sibTrans" cxnId="{459DC77F-21E0-4923-A190-02C46381BFBD}">
      <dgm:prSet/>
      <dgm:spPr/>
      <dgm:t>
        <a:bodyPr/>
        <a:lstStyle/>
        <a:p>
          <a:endParaRPr lang="en-US"/>
        </a:p>
      </dgm:t>
    </dgm:pt>
    <dgm:pt modelId="{9D1722D1-E8BA-45C8-B521-FA86FC8B77D4}">
      <dgm:prSet/>
      <dgm:spPr/>
      <dgm:t>
        <a:bodyPr/>
        <a:lstStyle/>
        <a:p>
          <a:pPr>
            <a:buNone/>
          </a:pPr>
          <a:r>
            <a:rPr lang="en-US" dirty="0"/>
            <a:t>1-10 cases/100k</a:t>
          </a:r>
        </a:p>
      </dgm:t>
    </dgm:pt>
    <dgm:pt modelId="{96778510-B1EF-491D-A3AB-5982E9B28217}" type="parTrans" cxnId="{385E2B7A-43D6-4BCE-8BD0-91C3E222E4A0}">
      <dgm:prSet/>
      <dgm:spPr/>
      <dgm:t>
        <a:bodyPr/>
        <a:lstStyle/>
        <a:p>
          <a:endParaRPr lang="en-US"/>
        </a:p>
      </dgm:t>
    </dgm:pt>
    <dgm:pt modelId="{5417F5B2-A580-4D4B-8A9F-D32458203A2D}" type="sibTrans" cxnId="{385E2B7A-43D6-4BCE-8BD0-91C3E222E4A0}">
      <dgm:prSet/>
      <dgm:spPr/>
      <dgm:t>
        <a:bodyPr/>
        <a:lstStyle/>
        <a:p>
          <a:endParaRPr lang="en-US"/>
        </a:p>
      </dgm:t>
    </dgm:pt>
    <dgm:pt modelId="{68907EAF-1B29-4DE5-A5FA-1A145B8C167B}">
      <dgm:prSet/>
      <dgm:spPr>
        <a:solidFill>
          <a:srgbClr val="73B761"/>
        </a:solidFill>
        <a:ln>
          <a:noFill/>
        </a:ln>
      </dgm:spPr>
      <dgm:t>
        <a:bodyPr/>
        <a:lstStyle/>
        <a:p>
          <a:endParaRPr lang="en-US"/>
        </a:p>
      </dgm:t>
    </dgm:pt>
    <dgm:pt modelId="{DB6903D7-538C-4435-AB6D-0E95319594F1}" type="parTrans" cxnId="{9B0ED5EE-D492-43F4-AACE-91C73CB39B1E}">
      <dgm:prSet/>
      <dgm:spPr/>
      <dgm:t>
        <a:bodyPr/>
        <a:lstStyle/>
        <a:p>
          <a:endParaRPr lang="en-US"/>
        </a:p>
      </dgm:t>
    </dgm:pt>
    <dgm:pt modelId="{A6B78C0E-FEA2-4A8E-8463-FC61858722C8}" type="sibTrans" cxnId="{9B0ED5EE-D492-43F4-AACE-91C73CB39B1E}">
      <dgm:prSet/>
      <dgm:spPr/>
      <dgm:t>
        <a:bodyPr/>
        <a:lstStyle/>
        <a:p>
          <a:endParaRPr lang="en-US"/>
        </a:p>
      </dgm:t>
    </dgm:pt>
    <dgm:pt modelId="{43AEB1B5-0987-4001-806B-B17DEA5CB3C1}">
      <dgm:prSet/>
      <dgm:spPr/>
      <dgm:t>
        <a:bodyPr/>
        <a:lstStyle/>
        <a:p>
          <a:pPr>
            <a:buNone/>
          </a:pPr>
          <a:r>
            <a:rPr lang="en-US" dirty="0"/>
            <a:t>&lt;1 cases/100k</a:t>
          </a:r>
          <a:br>
            <a:rPr lang="en-US" dirty="0"/>
          </a:br>
          <a:r>
            <a:rPr lang="en-US" dirty="0"/>
            <a:t>Low transmission</a:t>
          </a:r>
        </a:p>
      </dgm:t>
    </dgm:pt>
    <dgm:pt modelId="{D3864F1C-38B1-430B-8F0D-CCC77955B63E}" type="parTrans" cxnId="{867F9305-462B-4EDE-8E86-21F2D09F545B}">
      <dgm:prSet/>
      <dgm:spPr/>
      <dgm:t>
        <a:bodyPr/>
        <a:lstStyle/>
        <a:p>
          <a:endParaRPr lang="en-US"/>
        </a:p>
      </dgm:t>
    </dgm:pt>
    <dgm:pt modelId="{9232CDC2-2FA2-4491-9240-16528F93C358}" type="sibTrans" cxnId="{867F9305-462B-4EDE-8E86-21F2D09F545B}">
      <dgm:prSet/>
      <dgm:spPr/>
      <dgm:t>
        <a:bodyPr/>
        <a:lstStyle/>
        <a:p>
          <a:endParaRPr lang="en-US"/>
        </a:p>
      </dgm:t>
    </dgm:pt>
    <dgm:pt modelId="{765EA040-5218-4F89-BB55-6B25D9CFCA48}">
      <dgm:prSet/>
      <dgm:spPr>
        <a:solidFill>
          <a:srgbClr val="660033"/>
        </a:solidFill>
      </dgm:spPr>
      <dgm:t>
        <a:bodyPr/>
        <a:lstStyle/>
        <a:p>
          <a:endParaRPr lang="en-US">
            <a:solidFill>
              <a:srgbClr val="660033"/>
            </a:solidFill>
          </a:endParaRPr>
        </a:p>
      </dgm:t>
    </dgm:pt>
    <dgm:pt modelId="{FAAFCA7E-76E5-4AA3-A30A-DA2287005065}" type="parTrans" cxnId="{4CF323D7-1B22-4A62-8405-5039147BA8E2}">
      <dgm:prSet/>
      <dgm:spPr/>
      <dgm:t>
        <a:bodyPr/>
        <a:lstStyle/>
        <a:p>
          <a:endParaRPr lang="en-US"/>
        </a:p>
      </dgm:t>
    </dgm:pt>
    <dgm:pt modelId="{C04D9A16-AD45-498C-B48B-5897FEB11EB7}" type="sibTrans" cxnId="{4CF323D7-1B22-4A62-8405-5039147BA8E2}">
      <dgm:prSet/>
      <dgm:spPr/>
      <dgm:t>
        <a:bodyPr/>
        <a:lstStyle/>
        <a:p>
          <a:endParaRPr lang="en-US"/>
        </a:p>
      </dgm:t>
    </dgm:pt>
    <dgm:pt modelId="{A297D943-013F-404B-A478-7FA0FC29DD33}">
      <dgm:prSet/>
      <dgm:spPr/>
      <dgm:t>
        <a:bodyPr/>
        <a:lstStyle/>
        <a:p>
          <a:pPr>
            <a:buFontTx/>
            <a:buNone/>
          </a:pPr>
          <a:r>
            <a:rPr lang="en-US" dirty="0"/>
            <a:t>&gt;75 cases/100k</a:t>
          </a:r>
        </a:p>
      </dgm:t>
    </dgm:pt>
    <dgm:pt modelId="{07F7CD95-79C8-4ABB-A41C-9020F85F4AA8}" type="parTrans" cxnId="{B08E6AB7-2B64-4CCD-A92B-7D025B24CF29}">
      <dgm:prSet/>
      <dgm:spPr/>
      <dgm:t>
        <a:bodyPr/>
        <a:lstStyle/>
        <a:p>
          <a:endParaRPr lang="en-US"/>
        </a:p>
      </dgm:t>
    </dgm:pt>
    <dgm:pt modelId="{5C5BA53B-4E8C-452C-AD63-D3D07CFD591D}" type="sibTrans" cxnId="{B08E6AB7-2B64-4CCD-A92B-7D025B24CF29}">
      <dgm:prSet/>
      <dgm:spPr/>
      <dgm:t>
        <a:bodyPr/>
        <a:lstStyle/>
        <a:p>
          <a:endParaRPr lang="en-US"/>
        </a:p>
      </dgm:t>
    </dgm:pt>
    <dgm:pt modelId="{DF82A42A-B355-48FD-99F0-8895CE4FA891}">
      <dgm:prSet/>
      <dgm:spPr/>
      <dgm:t>
        <a:bodyPr/>
        <a:lstStyle/>
        <a:p>
          <a:pPr>
            <a:buFontTx/>
            <a:buNone/>
          </a:pPr>
          <a:r>
            <a:rPr lang="en-US" dirty="0"/>
            <a:t>Severe outbreak</a:t>
          </a:r>
        </a:p>
      </dgm:t>
    </dgm:pt>
    <dgm:pt modelId="{994C8742-751C-4C31-890A-8992F43589CF}" type="parTrans" cxnId="{DB2FD779-D714-4ADF-A1CB-9A17E939C24E}">
      <dgm:prSet/>
      <dgm:spPr/>
      <dgm:t>
        <a:bodyPr/>
        <a:lstStyle/>
        <a:p>
          <a:endParaRPr lang="en-US"/>
        </a:p>
      </dgm:t>
    </dgm:pt>
    <dgm:pt modelId="{840BA3DF-F202-44E4-B044-D122ED7E37C6}" type="sibTrans" cxnId="{DB2FD779-D714-4ADF-A1CB-9A17E939C24E}">
      <dgm:prSet/>
      <dgm:spPr/>
      <dgm:t>
        <a:bodyPr/>
        <a:lstStyle/>
        <a:p>
          <a:endParaRPr lang="en-US"/>
        </a:p>
      </dgm:t>
    </dgm:pt>
    <dgm:pt modelId="{B5E1A9EB-8695-4102-A298-1B683B64B38C}" type="pres">
      <dgm:prSet presAssocID="{DE38B866-5287-4919-BFFF-A6316A21FCB1}" presName="linearFlow" presStyleCnt="0">
        <dgm:presLayoutVars>
          <dgm:dir/>
          <dgm:animLvl val="lvl"/>
          <dgm:resizeHandles val="exact"/>
        </dgm:presLayoutVars>
      </dgm:prSet>
      <dgm:spPr/>
    </dgm:pt>
    <dgm:pt modelId="{57EE3099-41BE-4FF4-9922-DD37A0AE7F87}" type="pres">
      <dgm:prSet presAssocID="{765EA040-5218-4F89-BB55-6B25D9CFCA48}" presName="composite" presStyleCnt="0"/>
      <dgm:spPr/>
    </dgm:pt>
    <dgm:pt modelId="{C547D9D8-2AD1-4F14-9E91-959A8040EE48}" type="pres">
      <dgm:prSet presAssocID="{765EA040-5218-4F89-BB55-6B25D9CFCA48}" presName="parentText" presStyleLbl="alignNode1" presStyleIdx="0" presStyleCnt="5" custLinFactNeighborX="0" custLinFactNeighborY="-229">
        <dgm:presLayoutVars>
          <dgm:chMax val="1"/>
          <dgm:bulletEnabled val="1"/>
        </dgm:presLayoutVars>
      </dgm:prSet>
      <dgm:spPr/>
    </dgm:pt>
    <dgm:pt modelId="{38E13A26-DB9C-4653-9580-24F8226E6EE6}" type="pres">
      <dgm:prSet presAssocID="{765EA040-5218-4F89-BB55-6B25D9CFCA48}" presName="descendantText" presStyleLbl="alignAcc1" presStyleIdx="0" presStyleCnt="5">
        <dgm:presLayoutVars>
          <dgm:bulletEnabled val="1"/>
        </dgm:presLayoutVars>
      </dgm:prSet>
      <dgm:spPr/>
    </dgm:pt>
    <dgm:pt modelId="{000C3ED2-6A94-45EA-85E7-B95B41EECB0C}" type="pres">
      <dgm:prSet presAssocID="{C04D9A16-AD45-498C-B48B-5897FEB11EB7}" presName="sp" presStyleCnt="0"/>
      <dgm:spPr/>
    </dgm:pt>
    <dgm:pt modelId="{97CB29D8-BC7F-46E6-9B02-64B559A1920A}" type="pres">
      <dgm:prSet presAssocID="{325AF2BC-512E-4B06-9330-348EE767C2F7}" presName="composite" presStyleCnt="0"/>
      <dgm:spPr/>
    </dgm:pt>
    <dgm:pt modelId="{95D355AF-3525-4449-86E4-D66C13500FDE}" type="pres">
      <dgm:prSet presAssocID="{325AF2BC-512E-4B06-9330-348EE767C2F7}" presName="parentText" presStyleLbl="alignNode1" presStyleIdx="1" presStyleCnt="5" custLinFactNeighborY="0">
        <dgm:presLayoutVars>
          <dgm:chMax val="1"/>
          <dgm:bulletEnabled val="1"/>
        </dgm:presLayoutVars>
      </dgm:prSet>
      <dgm:spPr/>
    </dgm:pt>
    <dgm:pt modelId="{D7A58688-478B-4262-8238-DFF15B4B27CC}" type="pres">
      <dgm:prSet presAssocID="{325AF2BC-512E-4B06-9330-348EE767C2F7}" presName="descendantText" presStyleLbl="alignAcc1" presStyleIdx="1" presStyleCnt="5" custLinFactNeighborY="-15">
        <dgm:presLayoutVars>
          <dgm:bulletEnabled val="1"/>
        </dgm:presLayoutVars>
      </dgm:prSet>
      <dgm:spPr/>
    </dgm:pt>
    <dgm:pt modelId="{05A443ED-5C15-44C5-931A-8B9C4AE68805}" type="pres">
      <dgm:prSet presAssocID="{F9201FC9-64CC-4F6B-A26F-C369786A5B36}" presName="sp" presStyleCnt="0"/>
      <dgm:spPr/>
    </dgm:pt>
    <dgm:pt modelId="{FA84118F-08E5-4E45-90D7-8025046AD5E5}" type="pres">
      <dgm:prSet presAssocID="{E0E98816-C827-4FC5-A61A-5392B88F4C40}" presName="composite" presStyleCnt="0"/>
      <dgm:spPr/>
    </dgm:pt>
    <dgm:pt modelId="{DB9B3352-5080-41C1-A1B9-3369895629D9}" type="pres">
      <dgm:prSet presAssocID="{E0E98816-C827-4FC5-A61A-5392B88F4C4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2534CD4-EE46-4762-8675-C4381BFA9575}" type="pres">
      <dgm:prSet presAssocID="{E0E98816-C827-4FC5-A61A-5392B88F4C40}" presName="descendantText" presStyleLbl="alignAcc1" presStyleIdx="2" presStyleCnt="5" custLinFactNeighborY="0">
        <dgm:presLayoutVars>
          <dgm:bulletEnabled val="1"/>
        </dgm:presLayoutVars>
      </dgm:prSet>
      <dgm:spPr/>
    </dgm:pt>
    <dgm:pt modelId="{9E9DEA9C-7847-42C2-AC85-BBFEFCEF2E46}" type="pres">
      <dgm:prSet presAssocID="{A3770B1B-7A7F-4144-91FA-B9578618A622}" presName="sp" presStyleCnt="0"/>
      <dgm:spPr/>
    </dgm:pt>
    <dgm:pt modelId="{D082E5B8-BBC6-44D1-9E81-9AD040439DF8}" type="pres">
      <dgm:prSet presAssocID="{D36E6AFE-981A-4811-AD28-586FAACF945E}" presName="composite" presStyleCnt="0"/>
      <dgm:spPr/>
    </dgm:pt>
    <dgm:pt modelId="{DF5AB78B-4B73-48EF-8923-B5BDDB4FC0D6}" type="pres">
      <dgm:prSet presAssocID="{D36E6AFE-981A-4811-AD28-586FAACF945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ACA275E-AE5B-405E-90BD-4B6E779C7B1E}" type="pres">
      <dgm:prSet presAssocID="{D36E6AFE-981A-4811-AD28-586FAACF945E}" presName="descendantText" presStyleLbl="alignAcc1" presStyleIdx="3" presStyleCnt="5" custLinFactNeighborX="0">
        <dgm:presLayoutVars>
          <dgm:bulletEnabled val="1"/>
        </dgm:presLayoutVars>
      </dgm:prSet>
      <dgm:spPr/>
    </dgm:pt>
    <dgm:pt modelId="{1779676B-BE79-4AC6-A096-04212A02092E}" type="pres">
      <dgm:prSet presAssocID="{F5CA4CB2-CC91-4DD8-91C6-88BC86D397FD}" presName="sp" presStyleCnt="0"/>
      <dgm:spPr/>
    </dgm:pt>
    <dgm:pt modelId="{949B65C1-56C9-4BFA-8E6A-7E2B39AD6E10}" type="pres">
      <dgm:prSet presAssocID="{68907EAF-1B29-4DE5-A5FA-1A145B8C167B}" presName="composite" presStyleCnt="0"/>
      <dgm:spPr/>
    </dgm:pt>
    <dgm:pt modelId="{74967223-0665-4F5C-8209-74C0757453C6}" type="pres">
      <dgm:prSet presAssocID="{68907EAF-1B29-4DE5-A5FA-1A145B8C167B}" presName="parentText" presStyleLbl="alignNode1" presStyleIdx="4" presStyleCnt="5" custLinFactNeighborY="0">
        <dgm:presLayoutVars>
          <dgm:chMax val="1"/>
          <dgm:bulletEnabled val="1"/>
        </dgm:presLayoutVars>
      </dgm:prSet>
      <dgm:spPr/>
    </dgm:pt>
    <dgm:pt modelId="{E46D725C-FB32-46A8-8018-B437230B96C0}" type="pres">
      <dgm:prSet presAssocID="{68907EAF-1B29-4DE5-A5FA-1A145B8C167B}" presName="descendantText" presStyleLbl="alignAcc1" presStyleIdx="4" presStyleCnt="5" custLinFactNeighborY="0">
        <dgm:presLayoutVars>
          <dgm:bulletEnabled val="1"/>
        </dgm:presLayoutVars>
      </dgm:prSet>
      <dgm:spPr/>
    </dgm:pt>
  </dgm:ptLst>
  <dgm:cxnLst>
    <dgm:cxn modelId="{867F9305-462B-4EDE-8E86-21F2D09F545B}" srcId="{68907EAF-1B29-4DE5-A5FA-1A145B8C167B}" destId="{43AEB1B5-0987-4001-806B-B17DEA5CB3C1}" srcOrd="0" destOrd="0" parTransId="{D3864F1C-38B1-430B-8F0D-CCC77955B63E}" sibTransId="{9232CDC2-2FA2-4491-9240-16528F93C358}"/>
    <dgm:cxn modelId="{2538BB37-6ED9-4D7E-BECF-D4F10A4B48B5}" srcId="{DE38B866-5287-4919-BFFF-A6316A21FCB1}" destId="{D36E6AFE-981A-4811-AD28-586FAACF945E}" srcOrd="3" destOrd="0" parTransId="{2B8A486A-912E-4488-9AD9-235DDE5ACE36}" sibTransId="{F5CA4CB2-CC91-4DD8-91C6-88BC86D397FD}"/>
    <dgm:cxn modelId="{1C0ECF37-A0BF-44A5-A559-D2CF106AA34B}" type="presOf" srcId="{DF82A42A-B355-48FD-99F0-8895CE4FA891}" destId="{38E13A26-DB9C-4653-9580-24F8226E6EE6}" srcOrd="0" destOrd="1" presId="urn:microsoft.com/office/officeart/2005/8/layout/chevron2"/>
    <dgm:cxn modelId="{89154A62-6408-48BC-94FC-5A03F8919B4F}" type="presOf" srcId="{A297D943-013F-404B-A478-7FA0FC29DD33}" destId="{38E13A26-DB9C-4653-9580-24F8226E6EE6}" srcOrd="0" destOrd="0" presId="urn:microsoft.com/office/officeart/2005/8/layout/chevron2"/>
    <dgm:cxn modelId="{1CEAED69-838D-4CC9-A861-CB7249FE3107}" type="presOf" srcId="{325AF2BC-512E-4B06-9330-348EE767C2F7}" destId="{95D355AF-3525-4449-86E4-D66C13500FDE}" srcOrd="0" destOrd="0" presId="urn:microsoft.com/office/officeart/2005/8/layout/chevron2"/>
    <dgm:cxn modelId="{5EBDF754-5C1F-4EEF-85F4-45F9FD84BD07}" type="presOf" srcId="{9D1722D1-E8BA-45C8-B521-FA86FC8B77D4}" destId="{DACA275E-AE5B-405E-90BD-4B6E779C7B1E}" srcOrd="0" destOrd="0" presId="urn:microsoft.com/office/officeart/2005/8/layout/chevron2"/>
    <dgm:cxn modelId="{D185C579-8A77-45A9-BF47-60790E875263}" type="presOf" srcId="{8883CDBE-494E-4AF2-8341-57FE953F076A}" destId="{E2534CD4-EE46-4762-8675-C4381BFA9575}" srcOrd="0" destOrd="0" presId="urn:microsoft.com/office/officeart/2005/8/layout/chevron2"/>
    <dgm:cxn modelId="{DB2FD779-D714-4ADF-A1CB-9A17E939C24E}" srcId="{765EA040-5218-4F89-BB55-6B25D9CFCA48}" destId="{DF82A42A-B355-48FD-99F0-8895CE4FA891}" srcOrd="1" destOrd="0" parTransId="{994C8742-751C-4C31-890A-8992F43589CF}" sibTransId="{840BA3DF-F202-44E4-B044-D122ED7E37C6}"/>
    <dgm:cxn modelId="{385E2B7A-43D6-4BCE-8BD0-91C3E222E4A0}" srcId="{D36E6AFE-981A-4811-AD28-586FAACF945E}" destId="{9D1722D1-E8BA-45C8-B521-FA86FC8B77D4}" srcOrd="0" destOrd="0" parTransId="{96778510-B1EF-491D-A3AB-5982E9B28217}" sibTransId="{5417F5B2-A580-4D4B-8A9F-D32458203A2D}"/>
    <dgm:cxn modelId="{459DC77F-21E0-4923-A190-02C46381BFBD}" srcId="{E0E98816-C827-4FC5-A61A-5392B88F4C40}" destId="{8883CDBE-494E-4AF2-8341-57FE953F076A}" srcOrd="0" destOrd="0" parTransId="{05E82A01-7D50-4EBF-856D-E0B6251A4FA7}" sibTransId="{BB347D5E-7E28-4189-8F68-45FA5D316B0C}"/>
    <dgm:cxn modelId="{4D881F81-7513-4A41-A77A-BFB04CB4A6A3}" type="presOf" srcId="{E0E98816-C827-4FC5-A61A-5392B88F4C40}" destId="{DB9B3352-5080-41C1-A1B9-3369895629D9}" srcOrd="0" destOrd="0" presId="urn:microsoft.com/office/officeart/2005/8/layout/chevron2"/>
    <dgm:cxn modelId="{F77F6191-6256-4019-9C96-3953415025B5}" type="presOf" srcId="{68907EAF-1B29-4DE5-A5FA-1A145B8C167B}" destId="{74967223-0665-4F5C-8209-74C0757453C6}" srcOrd="0" destOrd="0" presId="urn:microsoft.com/office/officeart/2005/8/layout/chevron2"/>
    <dgm:cxn modelId="{16F1A697-0170-47AC-B14B-4D766E4EBBA1}" type="presOf" srcId="{1032D486-E99B-481B-BE7C-6854D39A8EB3}" destId="{D7A58688-478B-4262-8238-DFF15B4B27CC}" srcOrd="0" destOrd="0" presId="urn:microsoft.com/office/officeart/2005/8/layout/chevron2"/>
    <dgm:cxn modelId="{BEC21399-5004-4D81-AF55-DBEC4AAEFBC9}" srcId="{DE38B866-5287-4919-BFFF-A6316A21FCB1}" destId="{E0E98816-C827-4FC5-A61A-5392B88F4C40}" srcOrd="2" destOrd="0" parTransId="{E4433CA4-A2EF-4C18-84ED-6EE606ED408E}" sibTransId="{A3770B1B-7A7F-4144-91FA-B9578618A622}"/>
    <dgm:cxn modelId="{A0BB98AC-CE25-4BBD-B12F-C9DFEFFDD85B}" type="presOf" srcId="{43AEB1B5-0987-4001-806B-B17DEA5CB3C1}" destId="{E46D725C-FB32-46A8-8018-B437230B96C0}" srcOrd="0" destOrd="0" presId="urn:microsoft.com/office/officeart/2005/8/layout/chevron2"/>
    <dgm:cxn modelId="{B08E6AB7-2B64-4CCD-A92B-7D025B24CF29}" srcId="{765EA040-5218-4F89-BB55-6B25D9CFCA48}" destId="{A297D943-013F-404B-A478-7FA0FC29DD33}" srcOrd="0" destOrd="0" parTransId="{07F7CD95-79C8-4ABB-A41C-9020F85F4AA8}" sibTransId="{5C5BA53B-4E8C-452C-AD63-D3D07CFD591D}"/>
    <dgm:cxn modelId="{638422BB-A9D2-42BF-94D1-5B86F0EA56B4}" srcId="{325AF2BC-512E-4B06-9330-348EE767C2F7}" destId="{1032D486-E99B-481B-BE7C-6854D39A8EB3}" srcOrd="0" destOrd="0" parTransId="{3F293588-BD2E-449A-8F7C-B93BDAF2030B}" sibTransId="{7B86C5C3-789A-4AD3-A014-0EB262F450B1}"/>
    <dgm:cxn modelId="{CDE71DC0-4591-45B9-BCB5-24FBFFBDA019}" type="presOf" srcId="{D36E6AFE-981A-4811-AD28-586FAACF945E}" destId="{DF5AB78B-4B73-48EF-8923-B5BDDB4FC0D6}" srcOrd="0" destOrd="0" presId="urn:microsoft.com/office/officeart/2005/8/layout/chevron2"/>
    <dgm:cxn modelId="{1BF841D6-BCFF-402B-9CBF-724B7221180A}" srcId="{DE38B866-5287-4919-BFFF-A6316A21FCB1}" destId="{325AF2BC-512E-4B06-9330-348EE767C2F7}" srcOrd="1" destOrd="0" parTransId="{AF16C95E-DC01-4C00-BDA3-886A4302AE8B}" sibTransId="{F9201FC9-64CC-4F6B-A26F-C369786A5B36}"/>
    <dgm:cxn modelId="{4CF323D7-1B22-4A62-8405-5039147BA8E2}" srcId="{DE38B866-5287-4919-BFFF-A6316A21FCB1}" destId="{765EA040-5218-4F89-BB55-6B25D9CFCA48}" srcOrd="0" destOrd="0" parTransId="{FAAFCA7E-76E5-4AA3-A30A-DA2287005065}" sibTransId="{C04D9A16-AD45-498C-B48B-5897FEB11EB7}"/>
    <dgm:cxn modelId="{A00776DB-E789-40F2-9230-995D78CB004D}" type="presOf" srcId="{DE38B866-5287-4919-BFFF-A6316A21FCB1}" destId="{B5E1A9EB-8695-4102-A298-1B683B64B38C}" srcOrd="0" destOrd="0" presId="urn:microsoft.com/office/officeart/2005/8/layout/chevron2"/>
    <dgm:cxn modelId="{67665DE4-F272-4800-BBF3-8AAF9AE4673C}" type="presOf" srcId="{765EA040-5218-4F89-BB55-6B25D9CFCA48}" destId="{C547D9D8-2AD1-4F14-9E91-959A8040EE48}" srcOrd="0" destOrd="0" presId="urn:microsoft.com/office/officeart/2005/8/layout/chevron2"/>
    <dgm:cxn modelId="{9B0ED5EE-D492-43F4-AACE-91C73CB39B1E}" srcId="{DE38B866-5287-4919-BFFF-A6316A21FCB1}" destId="{68907EAF-1B29-4DE5-A5FA-1A145B8C167B}" srcOrd="4" destOrd="0" parTransId="{DB6903D7-538C-4435-AB6D-0E95319594F1}" sibTransId="{A6B78C0E-FEA2-4A8E-8463-FC61858722C8}"/>
    <dgm:cxn modelId="{2B6CA54E-A7C3-4169-ACA2-A3D9FC8A543A}" type="presParOf" srcId="{B5E1A9EB-8695-4102-A298-1B683B64B38C}" destId="{57EE3099-41BE-4FF4-9922-DD37A0AE7F87}" srcOrd="0" destOrd="0" presId="urn:microsoft.com/office/officeart/2005/8/layout/chevron2"/>
    <dgm:cxn modelId="{2C8AB6ED-2145-46B7-A944-A107E0B3E991}" type="presParOf" srcId="{57EE3099-41BE-4FF4-9922-DD37A0AE7F87}" destId="{C547D9D8-2AD1-4F14-9E91-959A8040EE48}" srcOrd="0" destOrd="0" presId="urn:microsoft.com/office/officeart/2005/8/layout/chevron2"/>
    <dgm:cxn modelId="{8B934AB3-F089-4FFC-A51D-B9876724F5C5}" type="presParOf" srcId="{57EE3099-41BE-4FF4-9922-DD37A0AE7F87}" destId="{38E13A26-DB9C-4653-9580-24F8226E6EE6}" srcOrd="1" destOrd="0" presId="urn:microsoft.com/office/officeart/2005/8/layout/chevron2"/>
    <dgm:cxn modelId="{745575CE-9BEF-4C47-AB1C-E3E7F01E29A7}" type="presParOf" srcId="{B5E1A9EB-8695-4102-A298-1B683B64B38C}" destId="{000C3ED2-6A94-45EA-85E7-B95B41EECB0C}" srcOrd="1" destOrd="0" presId="urn:microsoft.com/office/officeart/2005/8/layout/chevron2"/>
    <dgm:cxn modelId="{CAAB2B41-AA23-4637-89CE-BFC5165D5764}" type="presParOf" srcId="{B5E1A9EB-8695-4102-A298-1B683B64B38C}" destId="{97CB29D8-BC7F-46E6-9B02-64B559A1920A}" srcOrd="2" destOrd="0" presId="urn:microsoft.com/office/officeart/2005/8/layout/chevron2"/>
    <dgm:cxn modelId="{BC6B3B78-968A-493F-91B3-26B76A78338F}" type="presParOf" srcId="{97CB29D8-BC7F-46E6-9B02-64B559A1920A}" destId="{95D355AF-3525-4449-86E4-D66C13500FDE}" srcOrd="0" destOrd="0" presId="urn:microsoft.com/office/officeart/2005/8/layout/chevron2"/>
    <dgm:cxn modelId="{D60E57FB-E12B-4377-92EF-F977384AA4B0}" type="presParOf" srcId="{97CB29D8-BC7F-46E6-9B02-64B559A1920A}" destId="{D7A58688-478B-4262-8238-DFF15B4B27CC}" srcOrd="1" destOrd="0" presId="urn:microsoft.com/office/officeart/2005/8/layout/chevron2"/>
    <dgm:cxn modelId="{44C7163A-DBE8-4908-94EA-27F42595C852}" type="presParOf" srcId="{B5E1A9EB-8695-4102-A298-1B683B64B38C}" destId="{05A443ED-5C15-44C5-931A-8B9C4AE68805}" srcOrd="3" destOrd="0" presId="urn:microsoft.com/office/officeart/2005/8/layout/chevron2"/>
    <dgm:cxn modelId="{F42F04B9-5CAF-46EB-A79E-127970A83025}" type="presParOf" srcId="{B5E1A9EB-8695-4102-A298-1B683B64B38C}" destId="{FA84118F-08E5-4E45-90D7-8025046AD5E5}" srcOrd="4" destOrd="0" presId="urn:microsoft.com/office/officeart/2005/8/layout/chevron2"/>
    <dgm:cxn modelId="{8987926A-338F-471A-BEE0-37C4956D8876}" type="presParOf" srcId="{FA84118F-08E5-4E45-90D7-8025046AD5E5}" destId="{DB9B3352-5080-41C1-A1B9-3369895629D9}" srcOrd="0" destOrd="0" presId="urn:microsoft.com/office/officeart/2005/8/layout/chevron2"/>
    <dgm:cxn modelId="{2F485ED4-3712-42D7-A22F-BC836A3C657C}" type="presParOf" srcId="{FA84118F-08E5-4E45-90D7-8025046AD5E5}" destId="{E2534CD4-EE46-4762-8675-C4381BFA9575}" srcOrd="1" destOrd="0" presId="urn:microsoft.com/office/officeart/2005/8/layout/chevron2"/>
    <dgm:cxn modelId="{C58B5EC4-A87A-49DC-8819-667387748713}" type="presParOf" srcId="{B5E1A9EB-8695-4102-A298-1B683B64B38C}" destId="{9E9DEA9C-7847-42C2-AC85-BBFEFCEF2E46}" srcOrd="5" destOrd="0" presId="urn:microsoft.com/office/officeart/2005/8/layout/chevron2"/>
    <dgm:cxn modelId="{4755DE4E-AB2C-4702-AC1A-5C4128712E30}" type="presParOf" srcId="{B5E1A9EB-8695-4102-A298-1B683B64B38C}" destId="{D082E5B8-BBC6-44D1-9E81-9AD040439DF8}" srcOrd="6" destOrd="0" presId="urn:microsoft.com/office/officeart/2005/8/layout/chevron2"/>
    <dgm:cxn modelId="{8BD45163-5517-4767-BF28-AFBB4659C5AD}" type="presParOf" srcId="{D082E5B8-BBC6-44D1-9E81-9AD040439DF8}" destId="{DF5AB78B-4B73-48EF-8923-B5BDDB4FC0D6}" srcOrd="0" destOrd="0" presId="urn:microsoft.com/office/officeart/2005/8/layout/chevron2"/>
    <dgm:cxn modelId="{A46C8E5C-43DD-448E-9863-F6A9628B5137}" type="presParOf" srcId="{D082E5B8-BBC6-44D1-9E81-9AD040439DF8}" destId="{DACA275E-AE5B-405E-90BD-4B6E779C7B1E}" srcOrd="1" destOrd="0" presId="urn:microsoft.com/office/officeart/2005/8/layout/chevron2"/>
    <dgm:cxn modelId="{3B2F2244-53BE-4824-A7A5-1A01E49C5A08}" type="presParOf" srcId="{B5E1A9EB-8695-4102-A298-1B683B64B38C}" destId="{1779676B-BE79-4AC6-A096-04212A02092E}" srcOrd="7" destOrd="0" presId="urn:microsoft.com/office/officeart/2005/8/layout/chevron2"/>
    <dgm:cxn modelId="{FB4F4EE0-15D7-4CD8-B595-7E3FAC16B3CE}" type="presParOf" srcId="{B5E1A9EB-8695-4102-A298-1B683B64B38C}" destId="{949B65C1-56C9-4BFA-8E6A-7E2B39AD6E10}" srcOrd="8" destOrd="0" presId="urn:microsoft.com/office/officeart/2005/8/layout/chevron2"/>
    <dgm:cxn modelId="{04BD13D5-53E7-43DA-BA73-D9F9BE0AC9CC}" type="presParOf" srcId="{949B65C1-56C9-4BFA-8E6A-7E2B39AD6E10}" destId="{74967223-0665-4F5C-8209-74C0757453C6}" srcOrd="0" destOrd="0" presId="urn:microsoft.com/office/officeart/2005/8/layout/chevron2"/>
    <dgm:cxn modelId="{4A678851-CC39-4DD4-8515-819A9B781B40}" type="presParOf" srcId="{949B65C1-56C9-4BFA-8E6A-7E2B39AD6E10}" destId="{E46D725C-FB32-46A8-8018-B437230B96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8A5611-B989-4536-9B9A-82391DFB8378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67D696-8B53-466E-8845-0D1C745FE8A2}">
      <dgm:prSet phldrT="[Text]" custT="1"/>
      <dgm:spPr/>
      <dgm:t>
        <a:bodyPr/>
        <a:lstStyle/>
        <a:p>
          <a:r>
            <a:rPr lang="en-US" sz="2200" b="1">
              <a:solidFill>
                <a:schemeClr val="tx1"/>
              </a:solidFill>
            </a:rPr>
            <a:t>2.6% </a:t>
          </a:r>
          <a:r>
            <a:rPr lang="en-US" sz="1800">
              <a:solidFill>
                <a:schemeClr val="tx1"/>
              </a:solidFill>
            </a:rPr>
            <a:t>case fatality rate</a:t>
          </a:r>
          <a:endParaRPr lang="en-US" sz="1800" dirty="0">
            <a:solidFill>
              <a:schemeClr val="tx1"/>
            </a:solidFill>
          </a:endParaRPr>
        </a:p>
      </dgm:t>
    </dgm:pt>
    <dgm:pt modelId="{21821AC4-CBBE-4011-8995-9D9D507881EB}" type="parTrans" cxnId="{9A4387E6-CE39-4052-9728-38AF0A4AB2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A22E40-1F11-4A2D-B02D-32B5C874D4CC}" type="sibTrans" cxnId="{9A4387E6-CE39-4052-9728-38AF0A4AB231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762,463</a:t>
          </a:r>
          <a:r>
            <a:rPr lang="en-US">
              <a:solidFill>
                <a:schemeClr val="tx1"/>
              </a:solidFill>
            </a:rPr>
            <a:t> total tests</a:t>
          </a:r>
          <a:endParaRPr lang="en-US" dirty="0">
            <a:solidFill>
              <a:schemeClr val="tx1"/>
            </a:solidFill>
          </a:endParaRPr>
        </a:p>
      </dgm:t>
    </dgm:pt>
    <dgm:pt modelId="{5F5B61E5-2E6B-4BC9-B087-458F3DF2AC99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27,398</a:t>
          </a:r>
          <a:r>
            <a:rPr lang="en-US">
              <a:solidFill>
                <a:schemeClr val="tx1"/>
              </a:solidFill>
            </a:rPr>
            <a:t> cases</a:t>
          </a:r>
          <a:endParaRPr lang="en-US" dirty="0">
            <a:solidFill>
              <a:schemeClr val="tx1"/>
            </a:solidFill>
          </a:endParaRPr>
        </a:p>
      </dgm:t>
    </dgm:pt>
    <dgm:pt modelId="{CDF49834-88E6-4AD2-BA3A-31551B9F87E1}" type="parTrans" cxnId="{EE56DBA7-53CF-4DF8-A314-3CFA4F3EDD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CA6242-E4D9-456F-9506-BDE89BC49CC2}" type="sibTrans" cxnId="{EE56DBA7-53CF-4DF8-A314-3CFA4F3EDD85}">
      <dgm:prSet custT="1"/>
      <dgm:spPr/>
      <dgm:t>
        <a:bodyPr/>
        <a:lstStyle/>
        <a:p>
          <a:r>
            <a:rPr lang="en-US" sz="2200" b="1">
              <a:solidFill>
                <a:schemeClr val="tx1"/>
              </a:solidFill>
            </a:rPr>
            <a:t>719</a:t>
          </a:r>
          <a:r>
            <a:rPr lang="en-US" sz="1700">
              <a:solidFill>
                <a:schemeClr val="tx1"/>
              </a:solidFill>
            </a:rPr>
            <a:t> confirmed deaths</a:t>
          </a:r>
          <a:endParaRPr lang="en-US" sz="1700" dirty="0">
            <a:solidFill>
              <a:schemeClr val="tx1"/>
            </a:solidFill>
          </a:endParaRPr>
        </a:p>
      </dgm:t>
    </dgm:pt>
    <dgm:pt modelId="{8FFB879E-39FD-4ABA-840E-EB3D687E7D05}">
      <dgm:prSet phldrT="[Text]" custT="1"/>
      <dgm:spPr/>
      <dgm:t>
        <a:bodyPr/>
        <a:lstStyle/>
        <a:p>
          <a:r>
            <a:rPr lang="en-US" sz="2200" b="1">
              <a:solidFill>
                <a:schemeClr val="tx1"/>
              </a:solidFill>
            </a:rPr>
            <a:t>1.5%</a:t>
          </a:r>
        </a:p>
        <a:p>
          <a:r>
            <a:rPr lang="en-US" sz="1600">
              <a:solidFill>
                <a:schemeClr val="tx1"/>
              </a:solidFill>
            </a:rPr>
            <a:t>positivity</a:t>
          </a:r>
          <a:endParaRPr lang="en-US" sz="1600" dirty="0">
            <a:solidFill>
              <a:schemeClr val="tx1"/>
            </a:solidFill>
          </a:endParaRPr>
        </a:p>
      </dgm:t>
    </dgm:pt>
    <dgm:pt modelId="{0DE4368B-76F9-481D-BFD1-013C25AE9186}" type="parTrans" cxnId="{31EB11FC-92B2-4936-95D8-6E5FDA4670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29385E-D075-4216-B0DB-BEAC89B183CE}" type="sibTrans" cxnId="{31EB11FC-92B2-4936-95D8-6E5FDA4670BB}">
      <dgm:prSet custT="1"/>
      <dgm:spPr/>
      <dgm:t>
        <a:bodyPr/>
        <a:lstStyle/>
        <a:p>
          <a:r>
            <a:rPr lang="en-US" sz="2200" b="1" dirty="0">
              <a:solidFill>
                <a:schemeClr val="tx1"/>
              </a:solidFill>
            </a:rPr>
            <a:t>31</a:t>
          </a:r>
          <a:r>
            <a:rPr lang="en-US" sz="2200" b="0" dirty="0">
              <a:solidFill>
                <a:schemeClr val="tx1"/>
              </a:solidFill>
            </a:rPr>
            <a:t> </a:t>
          </a:r>
        </a:p>
        <a:p>
          <a:r>
            <a:rPr lang="en-US" sz="1700" b="0" dirty="0">
              <a:solidFill>
                <a:schemeClr val="tx1"/>
              </a:solidFill>
            </a:rPr>
            <a:t>current avg cases/day</a:t>
          </a:r>
          <a:endParaRPr lang="en-US" sz="1700" b="1" dirty="0">
            <a:solidFill>
              <a:schemeClr val="tx1"/>
            </a:solidFill>
          </a:endParaRPr>
        </a:p>
      </dgm:t>
    </dgm:pt>
    <dgm:pt modelId="{97B784E6-939E-492F-8A67-C1FA47F68D93}" type="pres">
      <dgm:prSet presAssocID="{C38A5611-B989-4536-9B9A-82391DFB8378}" presName="Name0" presStyleCnt="0">
        <dgm:presLayoutVars>
          <dgm:chMax/>
          <dgm:chPref/>
          <dgm:dir/>
          <dgm:animLvl val="lvl"/>
        </dgm:presLayoutVars>
      </dgm:prSet>
      <dgm:spPr/>
    </dgm:pt>
    <dgm:pt modelId="{D20F1444-9320-44F0-BEE9-7E16B147C130}" type="pres">
      <dgm:prSet presAssocID="{5C67D696-8B53-466E-8845-0D1C745FE8A2}" presName="composite" presStyleCnt="0"/>
      <dgm:spPr/>
    </dgm:pt>
    <dgm:pt modelId="{77830A28-2A64-4A52-B537-D835DD43D7A0}" type="pres">
      <dgm:prSet presAssocID="{5C67D696-8B53-466E-8845-0D1C745FE8A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1776457A-7D99-4A56-AEFC-7DA4E5F06E9B}" type="pres">
      <dgm:prSet presAssocID="{5C67D696-8B53-466E-8845-0D1C745FE8A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15131F8-86ED-4ABA-B1D0-97318023B93E}" type="pres">
      <dgm:prSet presAssocID="{5C67D696-8B53-466E-8845-0D1C745FE8A2}" presName="BalanceSpacing" presStyleCnt="0"/>
      <dgm:spPr/>
    </dgm:pt>
    <dgm:pt modelId="{2D5716CA-5438-4C5C-8F3F-8D6ED2B7DEC7}" type="pres">
      <dgm:prSet presAssocID="{5C67D696-8B53-466E-8845-0D1C745FE8A2}" presName="BalanceSpacing1" presStyleCnt="0"/>
      <dgm:spPr/>
    </dgm:pt>
    <dgm:pt modelId="{56281962-433C-4973-B056-CBBB0B1962B6}" type="pres">
      <dgm:prSet presAssocID="{87A22E40-1F11-4A2D-B02D-32B5C874D4CC}" presName="Accent1Text" presStyleLbl="node1" presStyleIdx="1" presStyleCnt="6" custLinFactNeighborY="0"/>
      <dgm:spPr/>
    </dgm:pt>
    <dgm:pt modelId="{4F6B9492-0FA0-4011-9E2B-F08FBB873EF2}" type="pres">
      <dgm:prSet presAssocID="{87A22E40-1F11-4A2D-B02D-32B5C874D4CC}" presName="spaceBetweenRectangles" presStyleCnt="0"/>
      <dgm:spPr/>
    </dgm:pt>
    <dgm:pt modelId="{B276807B-BACE-46EF-890F-3DE351483BAE}" type="pres">
      <dgm:prSet presAssocID="{5F5B61E5-2E6B-4BC9-B087-458F3DF2AC99}" presName="composite" presStyleCnt="0"/>
      <dgm:spPr/>
    </dgm:pt>
    <dgm:pt modelId="{DD84DD89-1093-45D0-BA2B-92A7696D38FA}" type="pres">
      <dgm:prSet presAssocID="{5F5B61E5-2E6B-4BC9-B087-458F3DF2AC9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3E3B3267-2EC2-4B66-9174-F69DBB6E4898}" type="pres">
      <dgm:prSet presAssocID="{5F5B61E5-2E6B-4BC9-B087-458F3DF2AC9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C75182A-DE04-4F48-ADA3-77E327B2EAD1}" type="pres">
      <dgm:prSet presAssocID="{5F5B61E5-2E6B-4BC9-B087-458F3DF2AC99}" presName="BalanceSpacing" presStyleCnt="0"/>
      <dgm:spPr/>
    </dgm:pt>
    <dgm:pt modelId="{064519D1-8C74-46FE-80C2-9D8B30CCE9D7}" type="pres">
      <dgm:prSet presAssocID="{5F5B61E5-2E6B-4BC9-B087-458F3DF2AC99}" presName="BalanceSpacing1" presStyleCnt="0"/>
      <dgm:spPr/>
    </dgm:pt>
    <dgm:pt modelId="{E12C1FB6-93AE-478A-82B0-77E7D9D29C9B}" type="pres">
      <dgm:prSet presAssocID="{65CA6242-E4D9-456F-9506-BDE89BC49CC2}" presName="Accent1Text" presStyleLbl="node1" presStyleIdx="3" presStyleCnt="6" custLinFactNeighborY="0"/>
      <dgm:spPr/>
    </dgm:pt>
    <dgm:pt modelId="{FB868A29-2A4B-4A15-97CF-3F2CDE557B45}" type="pres">
      <dgm:prSet presAssocID="{65CA6242-E4D9-456F-9506-BDE89BC49CC2}" presName="spaceBetweenRectangles" presStyleCnt="0"/>
      <dgm:spPr/>
    </dgm:pt>
    <dgm:pt modelId="{4655F64A-1647-4197-9A91-DB4648ABA2E0}" type="pres">
      <dgm:prSet presAssocID="{8FFB879E-39FD-4ABA-840E-EB3D687E7D05}" presName="composite" presStyleCnt="0"/>
      <dgm:spPr/>
    </dgm:pt>
    <dgm:pt modelId="{91529EC1-3A84-4F9D-AAE3-2BEA77DAF658}" type="pres">
      <dgm:prSet presAssocID="{8FFB879E-39FD-4ABA-840E-EB3D687E7D05}" presName="Parent1" presStyleLbl="node1" presStyleIdx="4" presStyleCnt="6" custLinFactNeighborY="0">
        <dgm:presLayoutVars>
          <dgm:chMax val="1"/>
          <dgm:chPref val="1"/>
          <dgm:bulletEnabled val="1"/>
        </dgm:presLayoutVars>
      </dgm:prSet>
      <dgm:spPr/>
    </dgm:pt>
    <dgm:pt modelId="{2FEC71CC-A5B2-48F5-81B4-80094FF92E2E}" type="pres">
      <dgm:prSet presAssocID="{8FFB879E-39FD-4ABA-840E-EB3D687E7D0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5A66E90-B8F2-44F4-B820-C28959201E57}" type="pres">
      <dgm:prSet presAssocID="{8FFB879E-39FD-4ABA-840E-EB3D687E7D05}" presName="BalanceSpacing" presStyleCnt="0"/>
      <dgm:spPr/>
    </dgm:pt>
    <dgm:pt modelId="{4F46CEDB-8329-47CA-8387-5170E3B0EF2E}" type="pres">
      <dgm:prSet presAssocID="{8FFB879E-39FD-4ABA-840E-EB3D687E7D05}" presName="BalanceSpacing1" presStyleCnt="0"/>
      <dgm:spPr/>
    </dgm:pt>
    <dgm:pt modelId="{BC3A8F32-590C-43D2-BFBF-49F3A425B827}" type="pres">
      <dgm:prSet presAssocID="{0329385E-D075-4216-B0DB-BEAC89B183CE}" presName="Accent1Text" presStyleLbl="node1" presStyleIdx="5" presStyleCnt="6" custLinFactNeighborY="0"/>
      <dgm:spPr/>
    </dgm:pt>
  </dgm:ptLst>
  <dgm:cxnLst>
    <dgm:cxn modelId="{76428C19-C7CB-49BF-8BF3-6325BB6A2A06}" type="presOf" srcId="{C38A5611-B989-4536-9B9A-82391DFB8378}" destId="{97B784E6-939E-492F-8A67-C1FA47F68D93}" srcOrd="0" destOrd="0" presId="urn:microsoft.com/office/officeart/2008/layout/AlternatingHexagons"/>
    <dgm:cxn modelId="{E614171A-06F9-41B3-9A54-218699907003}" type="presOf" srcId="{5F5B61E5-2E6B-4BC9-B087-458F3DF2AC99}" destId="{DD84DD89-1093-45D0-BA2B-92A7696D38FA}" srcOrd="0" destOrd="0" presId="urn:microsoft.com/office/officeart/2008/layout/AlternatingHexagons"/>
    <dgm:cxn modelId="{88091F1A-B095-4B58-BF42-78B2C0E807AB}" type="presOf" srcId="{8FFB879E-39FD-4ABA-840E-EB3D687E7D05}" destId="{91529EC1-3A84-4F9D-AAE3-2BEA77DAF658}" srcOrd="0" destOrd="0" presId="urn:microsoft.com/office/officeart/2008/layout/AlternatingHexagons"/>
    <dgm:cxn modelId="{670FFCA1-5863-4085-B41A-31BAFA842D19}" type="presOf" srcId="{65CA6242-E4D9-456F-9506-BDE89BC49CC2}" destId="{E12C1FB6-93AE-478A-82B0-77E7D9D29C9B}" srcOrd="0" destOrd="0" presId="urn:microsoft.com/office/officeart/2008/layout/AlternatingHexagons"/>
    <dgm:cxn modelId="{EE56DBA7-53CF-4DF8-A314-3CFA4F3EDD85}" srcId="{C38A5611-B989-4536-9B9A-82391DFB8378}" destId="{5F5B61E5-2E6B-4BC9-B087-458F3DF2AC99}" srcOrd="1" destOrd="0" parTransId="{CDF49834-88E6-4AD2-BA3A-31551B9F87E1}" sibTransId="{65CA6242-E4D9-456F-9506-BDE89BC49CC2}"/>
    <dgm:cxn modelId="{4D4DFDCF-DEB2-4DD5-A0F6-5CBEACCA3446}" type="presOf" srcId="{0329385E-D075-4216-B0DB-BEAC89B183CE}" destId="{BC3A8F32-590C-43D2-BFBF-49F3A425B827}" srcOrd="0" destOrd="0" presId="urn:microsoft.com/office/officeart/2008/layout/AlternatingHexagons"/>
    <dgm:cxn modelId="{D35296D3-BF7E-42A8-8896-A00CFEE936D3}" type="presOf" srcId="{87A22E40-1F11-4A2D-B02D-32B5C874D4CC}" destId="{56281962-433C-4973-B056-CBBB0B1962B6}" srcOrd="0" destOrd="0" presId="urn:microsoft.com/office/officeart/2008/layout/AlternatingHexagons"/>
    <dgm:cxn modelId="{FA4530E1-F25E-4D99-A97E-96CEB3B2EDB2}" type="presOf" srcId="{5C67D696-8B53-466E-8845-0D1C745FE8A2}" destId="{77830A28-2A64-4A52-B537-D835DD43D7A0}" srcOrd="0" destOrd="0" presId="urn:microsoft.com/office/officeart/2008/layout/AlternatingHexagons"/>
    <dgm:cxn modelId="{9A4387E6-CE39-4052-9728-38AF0A4AB231}" srcId="{C38A5611-B989-4536-9B9A-82391DFB8378}" destId="{5C67D696-8B53-466E-8845-0D1C745FE8A2}" srcOrd="0" destOrd="0" parTransId="{21821AC4-CBBE-4011-8995-9D9D507881EB}" sibTransId="{87A22E40-1F11-4A2D-B02D-32B5C874D4CC}"/>
    <dgm:cxn modelId="{31EB11FC-92B2-4936-95D8-6E5FDA4670BB}" srcId="{C38A5611-B989-4536-9B9A-82391DFB8378}" destId="{8FFB879E-39FD-4ABA-840E-EB3D687E7D05}" srcOrd="2" destOrd="0" parTransId="{0DE4368B-76F9-481D-BFD1-013C25AE9186}" sibTransId="{0329385E-D075-4216-B0DB-BEAC89B183CE}"/>
    <dgm:cxn modelId="{58A6EF00-2F18-4A82-A7F8-26664F28E5FF}" type="presParOf" srcId="{97B784E6-939E-492F-8A67-C1FA47F68D93}" destId="{D20F1444-9320-44F0-BEE9-7E16B147C130}" srcOrd="0" destOrd="0" presId="urn:microsoft.com/office/officeart/2008/layout/AlternatingHexagons"/>
    <dgm:cxn modelId="{D36592A6-145C-4D45-A7FB-6DF62C73A434}" type="presParOf" srcId="{D20F1444-9320-44F0-BEE9-7E16B147C130}" destId="{77830A28-2A64-4A52-B537-D835DD43D7A0}" srcOrd="0" destOrd="0" presId="urn:microsoft.com/office/officeart/2008/layout/AlternatingHexagons"/>
    <dgm:cxn modelId="{05AF6286-E00D-460C-B875-4A10A4D28F3F}" type="presParOf" srcId="{D20F1444-9320-44F0-BEE9-7E16B147C130}" destId="{1776457A-7D99-4A56-AEFC-7DA4E5F06E9B}" srcOrd="1" destOrd="0" presId="urn:microsoft.com/office/officeart/2008/layout/AlternatingHexagons"/>
    <dgm:cxn modelId="{CBEAB953-8AE4-4068-8F75-C15A1667ED3D}" type="presParOf" srcId="{D20F1444-9320-44F0-BEE9-7E16B147C130}" destId="{A15131F8-86ED-4ABA-B1D0-97318023B93E}" srcOrd="2" destOrd="0" presId="urn:microsoft.com/office/officeart/2008/layout/AlternatingHexagons"/>
    <dgm:cxn modelId="{40120675-280D-48AE-86BB-0EBED2029C6A}" type="presParOf" srcId="{D20F1444-9320-44F0-BEE9-7E16B147C130}" destId="{2D5716CA-5438-4C5C-8F3F-8D6ED2B7DEC7}" srcOrd="3" destOrd="0" presId="urn:microsoft.com/office/officeart/2008/layout/AlternatingHexagons"/>
    <dgm:cxn modelId="{8C4CE9F7-8745-4EB3-8547-F6B76BE792A5}" type="presParOf" srcId="{D20F1444-9320-44F0-BEE9-7E16B147C130}" destId="{56281962-433C-4973-B056-CBBB0B1962B6}" srcOrd="4" destOrd="0" presId="urn:microsoft.com/office/officeart/2008/layout/AlternatingHexagons"/>
    <dgm:cxn modelId="{464F327F-ABAF-4A68-8407-17D25B4271A3}" type="presParOf" srcId="{97B784E6-939E-492F-8A67-C1FA47F68D93}" destId="{4F6B9492-0FA0-4011-9E2B-F08FBB873EF2}" srcOrd="1" destOrd="0" presId="urn:microsoft.com/office/officeart/2008/layout/AlternatingHexagons"/>
    <dgm:cxn modelId="{E403ABC6-C08E-4848-84FE-16D10A1CED6C}" type="presParOf" srcId="{97B784E6-939E-492F-8A67-C1FA47F68D93}" destId="{B276807B-BACE-46EF-890F-3DE351483BAE}" srcOrd="2" destOrd="0" presId="urn:microsoft.com/office/officeart/2008/layout/AlternatingHexagons"/>
    <dgm:cxn modelId="{F058E443-4C53-4B1D-A999-97A1078E6738}" type="presParOf" srcId="{B276807B-BACE-46EF-890F-3DE351483BAE}" destId="{DD84DD89-1093-45D0-BA2B-92A7696D38FA}" srcOrd="0" destOrd="0" presId="urn:microsoft.com/office/officeart/2008/layout/AlternatingHexagons"/>
    <dgm:cxn modelId="{6C94D597-2007-477C-8760-6E0F1B6A868B}" type="presParOf" srcId="{B276807B-BACE-46EF-890F-3DE351483BAE}" destId="{3E3B3267-2EC2-4B66-9174-F69DBB6E4898}" srcOrd="1" destOrd="0" presId="urn:microsoft.com/office/officeart/2008/layout/AlternatingHexagons"/>
    <dgm:cxn modelId="{03043E00-756B-4F3D-BE44-1B14FFA32B4F}" type="presParOf" srcId="{B276807B-BACE-46EF-890F-3DE351483BAE}" destId="{7C75182A-DE04-4F48-ADA3-77E327B2EAD1}" srcOrd="2" destOrd="0" presId="urn:microsoft.com/office/officeart/2008/layout/AlternatingHexagons"/>
    <dgm:cxn modelId="{BD2AB956-6B4B-4DB6-AE0B-F198E3F0935C}" type="presParOf" srcId="{B276807B-BACE-46EF-890F-3DE351483BAE}" destId="{064519D1-8C74-46FE-80C2-9D8B30CCE9D7}" srcOrd="3" destOrd="0" presId="urn:microsoft.com/office/officeart/2008/layout/AlternatingHexagons"/>
    <dgm:cxn modelId="{D865B40C-451D-4617-ABBD-FCD3A7A96C4B}" type="presParOf" srcId="{B276807B-BACE-46EF-890F-3DE351483BAE}" destId="{E12C1FB6-93AE-478A-82B0-77E7D9D29C9B}" srcOrd="4" destOrd="0" presId="urn:microsoft.com/office/officeart/2008/layout/AlternatingHexagons"/>
    <dgm:cxn modelId="{226FFE43-856D-4272-99EB-BD77A6D6A07B}" type="presParOf" srcId="{97B784E6-939E-492F-8A67-C1FA47F68D93}" destId="{FB868A29-2A4B-4A15-97CF-3F2CDE557B45}" srcOrd="3" destOrd="0" presId="urn:microsoft.com/office/officeart/2008/layout/AlternatingHexagons"/>
    <dgm:cxn modelId="{17D40766-261C-4425-82F7-F2C322DFC1B7}" type="presParOf" srcId="{97B784E6-939E-492F-8A67-C1FA47F68D93}" destId="{4655F64A-1647-4197-9A91-DB4648ABA2E0}" srcOrd="4" destOrd="0" presId="urn:microsoft.com/office/officeart/2008/layout/AlternatingHexagons"/>
    <dgm:cxn modelId="{A13B2B2B-75A6-4422-8B5A-35AE76ECCE35}" type="presParOf" srcId="{4655F64A-1647-4197-9A91-DB4648ABA2E0}" destId="{91529EC1-3A84-4F9D-AAE3-2BEA77DAF658}" srcOrd="0" destOrd="0" presId="urn:microsoft.com/office/officeart/2008/layout/AlternatingHexagons"/>
    <dgm:cxn modelId="{C80EFBF2-A3CD-4CD0-AF94-080DA72E3066}" type="presParOf" srcId="{4655F64A-1647-4197-9A91-DB4648ABA2E0}" destId="{2FEC71CC-A5B2-48F5-81B4-80094FF92E2E}" srcOrd="1" destOrd="0" presId="urn:microsoft.com/office/officeart/2008/layout/AlternatingHexagons"/>
    <dgm:cxn modelId="{21BA4CB6-FCCC-468D-808B-9CF1A456E811}" type="presParOf" srcId="{4655F64A-1647-4197-9A91-DB4648ABA2E0}" destId="{B5A66E90-B8F2-44F4-B820-C28959201E57}" srcOrd="2" destOrd="0" presId="urn:microsoft.com/office/officeart/2008/layout/AlternatingHexagons"/>
    <dgm:cxn modelId="{6329E42E-8C53-4BB5-BC58-59136E4C62BD}" type="presParOf" srcId="{4655F64A-1647-4197-9A91-DB4648ABA2E0}" destId="{4F46CEDB-8329-47CA-8387-5170E3B0EF2E}" srcOrd="3" destOrd="0" presId="urn:microsoft.com/office/officeart/2008/layout/AlternatingHexagons"/>
    <dgm:cxn modelId="{5D843AB2-95CF-4E4D-8AF9-B0672D0E3BC4}" type="presParOf" srcId="{4655F64A-1647-4197-9A91-DB4648ABA2E0}" destId="{BC3A8F32-590C-43D2-BFBF-49F3A425B82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7BD57C-3EFF-471C-B2D6-EDC7B0D7B6AC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27C1A9A-924B-4422-A290-08C8C82325A6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Same as State Phase 3 Guidelines</a:t>
          </a:r>
        </a:p>
      </dgm:t>
    </dgm:pt>
    <dgm:pt modelId="{5C5A09A0-BACC-4612-AEBC-688010227728}" type="parTrans" cxnId="{47CD3E03-F54C-4D12-8BCF-51254EE356F5}">
      <dgm:prSet/>
      <dgm:spPr/>
      <dgm:t>
        <a:bodyPr/>
        <a:lstStyle/>
        <a:p>
          <a:endParaRPr lang="en-US"/>
        </a:p>
      </dgm:t>
    </dgm:pt>
    <dgm:pt modelId="{DCE097E8-C72C-4451-B1EA-CFF394EEBDB5}" type="sibTrans" cxnId="{47CD3E03-F54C-4D12-8BCF-51254EE356F5}">
      <dgm:prSet/>
      <dgm:spPr/>
      <dgm:t>
        <a:bodyPr/>
        <a:lstStyle/>
        <a:p>
          <a:endParaRPr lang="en-US"/>
        </a:p>
      </dgm:t>
    </dgm:pt>
    <dgm:pt modelId="{0FAD6D27-295C-4914-8D18-BF99F721620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Retail, restaurants, salons, tattoo services, movie theaters, museums, offices allowed to increase to </a:t>
          </a:r>
          <a:r>
            <a:rPr lang="en-US" b="1" dirty="0"/>
            <a:t>75% capacity</a:t>
          </a:r>
        </a:p>
      </dgm:t>
    </dgm:pt>
    <dgm:pt modelId="{2A27B0E5-1F84-4949-A740-3AFFF76A3057}" type="parTrans" cxnId="{94A34EBE-5BA4-4408-B790-759CB2B319FD}">
      <dgm:prSet/>
      <dgm:spPr/>
      <dgm:t>
        <a:bodyPr/>
        <a:lstStyle/>
        <a:p>
          <a:endParaRPr lang="en-US"/>
        </a:p>
      </dgm:t>
    </dgm:pt>
    <dgm:pt modelId="{57B62D5A-82F8-4692-A754-4D8D693DF0CC}" type="sibTrans" cxnId="{94A34EBE-5BA4-4408-B790-759CB2B319FD}">
      <dgm:prSet/>
      <dgm:spPr/>
      <dgm:t>
        <a:bodyPr/>
        <a:lstStyle/>
        <a:p>
          <a:endParaRPr lang="en-US"/>
        </a:p>
      </dgm:t>
    </dgm:pt>
    <dgm:pt modelId="{7F42B808-D72A-4462-825F-7E1464411C6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Bars and breweries allowed to increase to </a:t>
          </a:r>
          <a:r>
            <a:rPr lang="en-US" b="1" dirty="0"/>
            <a:t>50% capacity</a:t>
          </a:r>
        </a:p>
      </dgm:t>
    </dgm:pt>
    <dgm:pt modelId="{0ED5D33F-FF57-4677-A43C-902477DAB272}" type="parTrans" cxnId="{DFB5FF87-BBC1-4119-9067-126A586E52F1}">
      <dgm:prSet/>
      <dgm:spPr/>
      <dgm:t>
        <a:bodyPr/>
        <a:lstStyle/>
        <a:p>
          <a:endParaRPr lang="en-US"/>
        </a:p>
      </dgm:t>
    </dgm:pt>
    <dgm:pt modelId="{FCFC1A0F-C8F7-43ED-B6A2-5C16EF3F48D7}" type="sibTrans" cxnId="{DFB5FF87-BBC1-4119-9067-126A586E52F1}">
      <dgm:prSet/>
      <dgm:spPr/>
      <dgm:t>
        <a:bodyPr/>
        <a:lstStyle/>
        <a:p>
          <a:endParaRPr lang="en-US"/>
        </a:p>
      </dgm:t>
    </dgm:pt>
    <dgm:pt modelId="{70A2BFB2-2B1D-4C74-A354-C779542468A4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More restrictive than State Phase 3 Guidelines</a:t>
          </a:r>
        </a:p>
      </dgm:t>
    </dgm:pt>
    <dgm:pt modelId="{44F3FCD5-57FD-4F14-A809-C5BA4FCDFC18}" type="parTrans" cxnId="{63A8CBD1-7DC4-4FFD-90AA-3AD9E8071A11}">
      <dgm:prSet/>
      <dgm:spPr/>
      <dgm:t>
        <a:bodyPr/>
        <a:lstStyle/>
        <a:p>
          <a:endParaRPr lang="en-US"/>
        </a:p>
      </dgm:t>
    </dgm:pt>
    <dgm:pt modelId="{B9F0B408-13F1-49F4-9CA2-BCDE444FF3E8}" type="sibTrans" cxnId="{63A8CBD1-7DC4-4FFD-90AA-3AD9E8071A11}">
      <dgm:prSet/>
      <dgm:spPr/>
      <dgm:t>
        <a:bodyPr/>
        <a:lstStyle/>
        <a:p>
          <a:endParaRPr lang="en-US"/>
        </a:p>
      </dgm:t>
    </dgm:pt>
    <dgm:pt modelId="{518572EB-DB83-4084-80B3-B670F06FB5B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Gathering sizes capped at </a:t>
          </a:r>
          <a:r>
            <a:rPr lang="en-US" b="1" dirty="0"/>
            <a:t>75 indoors, 150 outdoors</a:t>
          </a:r>
        </a:p>
      </dgm:t>
    </dgm:pt>
    <dgm:pt modelId="{E49DF958-6CD5-4012-8E40-CA3EBB107FC4}" type="parTrans" cxnId="{547FECC7-814A-4FF4-ABEA-FC52E40E1C62}">
      <dgm:prSet/>
      <dgm:spPr/>
      <dgm:t>
        <a:bodyPr/>
        <a:lstStyle/>
        <a:p>
          <a:endParaRPr lang="en-US"/>
        </a:p>
      </dgm:t>
    </dgm:pt>
    <dgm:pt modelId="{10D87BC1-88BF-4299-BC51-493A1F5E9778}" type="sibTrans" cxnId="{547FECC7-814A-4FF4-ABEA-FC52E40E1C62}">
      <dgm:prSet/>
      <dgm:spPr/>
      <dgm:t>
        <a:bodyPr/>
        <a:lstStyle/>
        <a:p>
          <a:endParaRPr lang="en-US"/>
        </a:p>
      </dgm:t>
    </dgm:pt>
    <dgm:pt modelId="{961E04F2-20EF-4A78-809D-B1CCEF71BA2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Sporting venues limited to </a:t>
          </a:r>
          <a:r>
            <a:rPr lang="en-US" b="1" dirty="0"/>
            <a:t>15% capacity indoors, 25% capacity outdoors</a:t>
          </a:r>
        </a:p>
      </dgm:t>
    </dgm:pt>
    <dgm:pt modelId="{A050256D-EE98-4A5B-AD69-69C46519A377}" type="parTrans" cxnId="{A45D185B-6F47-477C-9F0F-CEF4E2D68B42}">
      <dgm:prSet/>
      <dgm:spPr/>
      <dgm:t>
        <a:bodyPr/>
        <a:lstStyle/>
        <a:p>
          <a:endParaRPr lang="en-US"/>
        </a:p>
      </dgm:t>
    </dgm:pt>
    <dgm:pt modelId="{F9C2C3FD-D9C1-400E-B4BF-180E27ABE6BF}" type="sibTrans" cxnId="{A45D185B-6F47-477C-9F0F-CEF4E2D68B42}">
      <dgm:prSet/>
      <dgm:spPr/>
      <dgm:t>
        <a:bodyPr/>
        <a:lstStyle/>
        <a:p>
          <a:endParaRPr lang="en-US"/>
        </a:p>
      </dgm:t>
    </dgm:pt>
    <dgm:pt modelId="{6231E904-AC87-4D6C-89FD-A1F8E70AEF9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Houses of worship limited to </a:t>
          </a:r>
          <a:r>
            <a:rPr lang="en-US" b="1" dirty="0"/>
            <a:t>75% capacity</a:t>
          </a:r>
        </a:p>
      </dgm:t>
    </dgm:pt>
    <dgm:pt modelId="{F096BA2D-7A7A-410A-8994-B1C2AA1F45B6}" type="parTrans" cxnId="{18101F18-D055-4326-9883-FBCAD250504D}">
      <dgm:prSet/>
      <dgm:spPr/>
      <dgm:t>
        <a:bodyPr/>
        <a:lstStyle/>
        <a:p>
          <a:endParaRPr lang="en-US"/>
        </a:p>
      </dgm:t>
    </dgm:pt>
    <dgm:pt modelId="{D5C9165B-C41A-4246-9B92-D11786AA8BF1}" type="sibTrans" cxnId="{18101F18-D055-4326-9883-FBCAD250504D}">
      <dgm:prSet/>
      <dgm:spPr/>
      <dgm:t>
        <a:bodyPr/>
        <a:lstStyle/>
        <a:p>
          <a:endParaRPr lang="en-US"/>
        </a:p>
      </dgm:t>
    </dgm:pt>
    <dgm:pt modelId="{D36DBE78-5801-4CA0-BC8C-37783DA9B73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Fairs, festivals, and carnivals limited to </a:t>
          </a:r>
          <a:r>
            <a:rPr lang="en-US" b="1" dirty="0"/>
            <a:t>50% capacity with a max of 75 people indoors, 150 outdoors</a:t>
          </a:r>
        </a:p>
      </dgm:t>
    </dgm:pt>
    <dgm:pt modelId="{33B738DC-9571-44AC-B6A6-4E412AB2A5F4}" type="parTrans" cxnId="{5316430E-1343-4831-B35F-F58F7767FA1D}">
      <dgm:prSet/>
      <dgm:spPr/>
      <dgm:t>
        <a:bodyPr/>
        <a:lstStyle/>
        <a:p>
          <a:endParaRPr lang="en-US"/>
        </a:p>
      </dgm:t>
    </dgm:pt>
    <dgm:pt modelId="{EC9F4C7D-91FD-4C9E-9019-8855D165FEC4}" type="sibTrans" cxnId="{5316430E-1343-4831-B35F-F58F7767FA1D}">
      <dgm:prSet/>
      <dgm:spPr/>
      <dgm:t>
        <a:bodyPr/>
        <a:lstStyle/>
        <a:p>
          <a:endParaRPr lang="en-US"/>
        </a:p>
      </dgm:t>
    </dgm:pt>
    <dgm:pt modelId="{DFB6E77A-1AFB-4CB0-B87A-4A8BE978A6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Gyms and fitness center remain at </a:t>
          </a:r>
          <a:r>
            <a:rPr lang="en-US" b="1" dirty="0"/>
            <a:t>50% capacity</a:t>
          </a:r>
        </a:p>
      </dgm:t>
    </dgm:pt>
    <dgm:pt modelId="{FD1DF51B-E70B-443D-BE84-77931EA5C97B}" type="parTrans" cxnId="{7782104E-DEB2-4CE1-9CF4-B8B73B145FF4}">
      <dgm:prSet/>
      <dgm:spPr/>
      <dgm:t>
        <a:bodyPr/>
        <a:lstStyle/>
        <a:p>
          <a:endParaRPr lang="en-US"/>
        </a:p>
      </dgm:t>
    </dgm:pt>
    <dgm:pt modelId="{3FBE5447-03BD-4775-AEE9-19FD67FE2AE3}" type="sibTrans" cxnId="{7782104E-DEB2-4CE1-9CF4-B8B73B145FF4}">
      <dgm:prSet/>
      <dgm:spPr/>
      <dgm:t>
        <a:bodyPr/>
        <a:lstStyle/>
        <a:p>
          <a:endParaRPr lang="en-US"/>
        </a:p>
      </dgm:t>
    </dgm:pt>
    <dgm:pt modelId="{379DA195-5B3F-4CF5-A1D5-985103123A2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Concert and music halls with fixed, permanent seating allowed to increase to </a:t>
          </a:r>
          <a:r>
            <a:rPr lang="en-US" b="1" dirty="0"/>
            <a:t>75% capacity with a max of 250 people</a:t>
          </a:r>
        </a:p>
      </dgm:t>
    </dgm:pt>
    <dgm:pt modelId="{D528E508-9AF3-42AF-9124-683A5EA04EE4}" type="parTrans" cxnId="{A19643AC-6458-43A5-B965-E31C5A8B2F8F}">
      <dgm:prSet/>
      <dgm:spPr/>
      <dgm:t>
        <a:bodyPr/>
        <a:lstStyle/>
        <a:p>
          <a:endParaRPr lang="en-US"/>
        </a:p>
      </dgm:t>
    </dgm:pt>
    <dgm:pt modelId="{A36BA4F8-72BF-4292-95FA-355E830B6289}" type="sibTrans" cxnId="{A19643AC-6458-43A5-B965-E31C5A8B2F8F}">
      <dgm:prSet/>
      <dgm:spPr/>
      <dgm:t>
        <a:bodyPr/>
        <a:lstStyle/>
        <a:p>
          <a:endParaRPr lang="en-US"/>
        </a:p>
      </dgm:t>
    </dgm:pt>
    <dgm:pt modelId="{C5CD929A-5DF9-4782-97CE-14F14BBD11E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Conference venues remain at </a:t>
          </a:r>
          <a:r>
            <a:rPr lang="en-US" b="1" dirty="0"/>
            <a:t>50% capacity</a:t>
          </a:r>
        </a:p>
      </dgm:t>
    </dgm:pt>
    <dgm:pt modelId="{7F81F9B2-8074-4BD2-AA9A-5D887A801874}" type="parTrans" cxnId="{95D276A4-1479-4257-8C75-8BA45A8A5ECE}">
      <dgm:prSet/>
      <dgm:spPr/>
      <dgm:t>
        <a:bodyPr/>
        <a:lstStyle/>
        <a:p>
          <a:endParaRPr lang="en-US"/>
        </a:p>
      </dgm:t>
    </dgm:pt>
    <dgm:pt modelId="{64793BE2-3DCF-4A25-ACAF-0E3E967111B9}" type="sibTrans" cxnId="{95D276A4-1479-4257-8C75-8BA45A8A5ECE}">
      <dgm:prSet/>
      <dgm:spPr/>
      <dgm:t>
        <a:bodyPr/>
        <a:lstStyle/>
        <a:p>
          <a:endParaRPr lang="en-US"/>
        </a:p>
      </dgm:t>
    </dgm:pt>
    <dgm:pt modelId="{A3C6060D-1936-4452-9E66-FDAFBB306A7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Event venues limited to </a:t>
          </a:r>
          <a:r>
            <a:rPr lang="en-US" b="1" dirty="0"/>
            <a:t>50% capacity with a max of 75 people indoors, 150 people outdoors</a:t>
          </a:r>
        </a:p>
      </dgm:t>
    </dgm:pt>
    <dgm:pt modelId="{E6E571F9-C042-416B-A167-AF218FBB5822}" type="parTrans" cxnId="{24392DC7-9AEE-4A35-8808-7F7A68B76189}">
      <dgm:prSet/>
      <dgm:spPr/>
      <dgm:t>
        <a:bodyPr/>
        <a:lstStyle/>
        <a:p>
          <a:endParaRPr lang="en-US"/>
        </a:p>
      </dgm:t>
    </dgm:pt>
    <dgm:pt modelId="{DF4A2B18-F5B3-4150-8F28-22518B9C37B1}" type="sibTrans" cxnId="{24392DC7-9AEE-4A35-8808-7F7A68B76189}">
      <dgm:prSet/>
      <dgm:spPr/>
      <dgm:t>
        <a:bodyPr/>
        <a:lstStyle/>
        <a:p>
          <a:endParaRPr lang="en-US"/>
        </a:p>
      </dgm:t>
    </dgm:pt>
    <dgm:pt modelId="{CA184BD9-D57B-449C-A7A3-D8151D9BAA5D}" type="pres">
      <dgm:prSet presAssocID="{0A7BD57C-3EFF-471C-B2D6-EDC7B0D7B6AC}" presName="root" presStyleCnt="0">
        <dgm:presLayoutVars>
          <dgm:dir/>
          <dgm:resizeHandles val="exact"/>
        </dgm:presLayoutVars>
      </dgm:prSet>
      <dgm:spPr/>
    </dgm:pt>
    <dgm:pt modelId="{331F1663-3ADE-4C73-B13D-8481CE4EB6F6}" type="pres">
      <dgm:prSet presAssocID="{D27C1A9A-924B-4422-A290-08C8C82325A6}" presName="compNode" presStyleCnt="0"/>
      <dgm:spPr/>
    </dgm:pt>
    <dgm:pt modelId="{5B90A9C5-BBEE-424D-B52F-5AA4DBBF0212}" type="pres">
      <dgm:prSet presAssocID="{D27C1A9A-924B-4422-A290-08C8C82325A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2000" b="-1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190CA0C-36DF-4E61-A02E-32D4D8E5F02C}" type="pres">
      <dgm:prSet presAssocID="{D27C1A9A-924B-4422-A290-08C8C82325A6}" presName="iconSpace" presStyleCnt="0"/>
      <dgm:spPr/>
    </dgm:pt>
    <dgm:pt modelId="{610A1B2A-244C-43EF-B747-91D000342253}" type="pres">
      <dgm:prSet presAssocID="{D27C1A9A-924B-4422-A290-08C8C82325A6}" presName="parTx" presStyleLbl="revTx" presStyleIdx="0" presStyleCnt="4">
        <dgm:presLayoutVars>
          <dgm:chMax val="0"/>
          <dgm:chPref val="0"/>
        </dgm:presLayoutVars>
      </dgm:prSet>
      <dgm:spPr/>
    </dgm:pt>
    <dgm:pt modelId="{DE5C8318-7A9A-4991-9E2A-6E6205F1370F}" type="pres">
      <dgm:prSet presAssocID="{D27C1A9A-924B-4422-A290-08C8C82325A6}" presName="txSpace" presStyleCnt="0"/>
      <dgm:spPr/>
    </dgm:pt>
    <dgm:pt modelId="{0DFE75B1-7792-48B2-BA92-47C2F994D99D}" type="pres">
      <dgm:prSet presAssocID="{D27C1A9A-924B-4422-A290-08C8C82325A6}" presName="desTx" presStyleLbl="revTx" presStyleIdx="1" presStyleCnt="4">
        <dgm:presLayoutVars/>
      </dgm:prSet>
      <dgm:spPr/>
    </dgm:pt>
    <dgm:pt modelId="{DF9EBC6A-16C7-4545-8A59-1D1386C65FE4}" type="pres">
      <dgm:prSet presAssocID="{DCE097E8-C72C-4451-B1EA-CFF394EEBDB5}" presName="sibTrans" presStyleCnt="0"/>
      <dgm:spPr/>
    </dgm:pt>
    <dgm:pt modelId="{692F1AE2-D786-4B60-A251-8C4C012BC3C2}" type="pres">
      <dgm:prSet presAssocID="{70A2BFB2-2B1D-4C74-A354-C779542468A4}" presName="compNode" presStyleCnt="0"/>
      <dgm:spPr/>
    </dgm:pt>
    <dgm:pt modelId="{8ADE343C-AB91-4A14-B861-3A34ACB084B0}" type="pres">
      <dgm:prSet presAssocID="{70A2BFB2-2B1D-4C74-A354-C779542468A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EBC16E32-EC50-401B-8E05-35A9E44BB64C}" type="pres">
      <dgm:prSet presAssocID="{70A2BFB2-2B1D-4C74-A354-C779542468A4}" presName="iconSpace" presStyleCnt="0"/>
      <dgm:spPr/>
    </dgm:pt>
    <dgm:pt modelId="{AC75F610-B9A1-4FA8-B7EB-175617497620}" type="pres">
      <dgm:prSet presAssocID="{70A2BFB2-2B1D-4C74-A354-C779542468A4}" presName="parTx" presStyleLbl="revTx" presStyleIdx="2" presStyleCnt="4">
        <dgm:presLayoutVars>
          <dgm:chMax val="0"/>
          <dgm:chPref val="0"/>
        </dgm:presLayoutVars>
      </dgm:prSet>
      <dgm:spPr/>
    </dgm:pt>
    <dgm:pt modelId="{C5F08904-4A3E-41EB-B50A-EB2C7484FD6A}" type="pres">
      <dgm:prSet presAssocID="{70A2BFB2-2B1D-4C74-A354-C779542468A4}" presName="txSpace" presStyleCnt="0"/>
      <dgm:spPr/>
    </dgm:pt>
    <dgm:pt modelId="{8F0F5A08-0E5B-49D9-8C4A-B2E56658B2C8}" type="pres">
      <dgm:prSet presAssocID="{70A2BFB2-2B1D-4C74-A354-C779542468A4}" presName="desTx" presStyleLbl="revTx" presStyleIdx="3" presStyleCnt="4">
        <dgm:presLayoutVars/>
      </dgm:prSet>
      <dgm:spPr/>
    </dgm:pt>
  </dgm:ptLst>
  <dgm:cxnLst>
    <dgm:cxn modelId="{4D336800-FC46-4183-A431-B95CAF8C758A}" type="presOf" srcId="{0FAD6D27-295C-4914-8D18-BF99F7216200}" destId="{0DFE75B1-7792-48B2-BA92-47C2F994D99D}" srcOrd="0" destOrd="0" presId="urn:microsoft.com/office/officeart/2018/5/layout/CenteredIconLabelDescriptionList"/>
    <dgm:cxn modelId="{47CD3E03-F54C-4D12-8BCF-51254EE356F5}" srcId="{0A7BD57C-3EFF-471C-B2D6-EDC7B0D7B6AC}" destId="{D27C1A9A-924B-4422-A290-08C8C82325A6}" srcOrd="0" destOrd="0" parTransId="{5C5A09A0-BACC-4612-AEBC-688010227728}" sibTransId="{DCE097E8-C72C-4451-B1EA-CFF394EEBDB5}"/>
    <dgm:cxn modelId="{5316430E-1343-4831-B35F-F58F7767FA1D}" srcId="{70A2BFB2-2B1D-4C74-A354-C779542468A4}" destId="{D36DBE78-5801-4CA0-BC8C-37783DA9B735}" srcOrd="4" destOrd="0" parTransId="{33B738DC-9571-44AC-B6A6-4E412AB2A5F4}" sibTransId="{EC9F4C7D-91FD-4C9E-9019-8855D165FEC4}"/>
    <dgm:cxn modelId="{4AECAD14-C1B6-42D2-8EFF-C1A61CCA22F2}" type="presOf" srcId="{70A2BFB2-2B1D-4C74-A354-C779542468A4}" destId="{AC75F610-B9A1-4FA8-B7EB-175617497620}" srcOrd="0" destOrd="0" presId="urn:microsoft.com/office/officeart/2018/5/layout/CenteredIconLabelDescriptionList"/>
    <dgm:cxn modelId="{18101F18-D055-4326-9883-FBCAD250504D}" srcId="{70A2BFB2-2B1D-4C74-A354-C779542468A4}" destId="{6231E904-AC87-4D6C-89FD-A1F8E70AEF95}" srcOrd="2" destOrd="0" parTransId="{F096BA2D-7A7A-410A-8994-B1C2AA1F45B6}" sibTransId="{D5C9165B-C41A-4246-9B92-D11786AA8BF1}"/>
    <dgm:cxn modelId="{A45D185B-6F47-477C-9F0F-CEF4E2D68B42}" srcId="{70A2BFB2-2B1D-4C74-A354-C779542468A4}" destId="{961E04F2-20EF-4A78-809D-B1CCEF71BA20}" srcOrd="1" destOrd="0" parTransId="{A050256D-EE98-4A5B-AD69-69C46519A377}" sibTransId="{F9C2C3FD-D9C1-400E-B4BF-180E27ABE6BF}"/>
    <dgm:cxn modelId="{EED7095C-74C9-4D2D-A78B-DA1975D60B8C}" type="presOf" srcId="{DFB6E77A-1AFB-4CB0-B87A-4A8BE978A609}" destId="{0DFE75B1-7792-48B2-BA92-47C2F994D99D}" srcOrd="0" destOrd="2" presId="urn:microsoft.com/office/officeart/2018/5/layout/CenteredIconLabelDescriptionList"/>
    <dgm:cxn modelId="{B6D7B65D-F8EE-4C10-855F-C35F8544B062}" type="presOf" srcId="{518572EB-DB83-4084-80B3-B670F06FB5BD}" destId="{8F0F5A08-0E5B-49D9-8C4A-B2E56658B2C8}" srcOrd="0" destOrd="0" presId="urn:microsoft.com/office/officeart/2018/5/layout/CenteredIconLabelDescriptionList"/>
    <dgm:cxn modelId="{7782104E-DEB2-4CE1-9CF4-B8B73B145FF4}" srcId="{D27C1A9A-924B-4422-A290-08C8C82325A6}" destId="{DFB6E77A-1AFB-4CB0-B87A-4A8BE978A609}" srcOrd="2" destOrd="0" parTransId="{FD1DF51B-E70B-443D-BE84-77931EA5C97B}" sibTransId="{3FBE5447-03BD-4775-AEE9-19FD67FE2AE3}"/>
    <dgm:cxn modelId="{7672414F-FA53-4D0B-8648-0432D0E9EFD2}" type="presOf" srcId="{379DA195-5B3F-4CF5-A1D5-985103123A29}" destId="{0DFE75B1-7792-48B2-BA92-47C2F994D99D}" srcOrd="0" destOrd="3" presId="urn:microsoft.com/office/officeart/2018/5/layout/CenteredIconLabelDescriptionList"/>
    <dgm:cxn modelId="{C56E1950-CC1C-4ADD-8592-F3D40EB1156A}" type="presOf" srcId="{0A7BD57C-3EFF-471C-B2D6-EDC7B0D7B6AC}" destId="{CA184BD9-D57B-449C-A7A3-D8151D9BAA5D}" srcOrd="0" destOrd="0" presId="urn:microsoft.com/office/officeart/2018/5/layout/CenteredIconLabelDescriptionList"/>
    <dgm:cxn modelId="{931C1754-B832-4F33-8181-4E7E2DC90F0E}" type="presOf" srcId="{D27C1A9A-924B-4422-A290-08C8C82325A6}" destId="{610A1B2A-244C-43EF-B747-91D000342253}" srcOrd="0" destOrd="0" presId="urn:microsoft.com/office/officeart/2018/5/layout/CenteredIconLabelDescriptionList"/>
    <dgm:cxn modelId="{DFB5FF87-BBC1-4119-9067-126A586E52F1}" srcId="{D27C1A9A-924B-4422-A290-08C8C82325A6}" destId="{7F42B808-D72A-4462-825F-7E1464411C6D}" srcOrd="1" destOrd="0" parTransId="{0ED5D33F-FF57-4677-A43C-902477DAB272}" sibTransId="{FCFC1A0F-C8F7-43ED-B6A2-5C16EF3F48D7}"/>
    <dgm:cxn modelId="{2A4E919C-0221-4B48-AA7C-7CC2EDB8A6D3}" type="presOf" srcId="{D36DBE78-5801-4CA0-BC8C-37783DA9B735}" destId="{8F0F5A08-0E5B-49D9-8C4A-B2E56658B2C8}" srcOrd="0" destOrd="4" presId="urn:microsoft.com/office/officeart/2018/5/layout/CenteredIconLabelDescriptionList"/>
    <dgm:cxn modelId="{95D276A4-1479-4257-8C75-8BA45A8A5ECE}" srcId="{D27C1A9A-924B-4422-A290-08C8C82325A6}" destId="{C5CD929A-5DF9-4782-97CE-14F14BBD11EC}" srcOrd="4" destOrd="0" parTransId="{7F81F9B2-8074-4BD2-AA9A-5D887A801874}" sibTransId="{64793BE2-3DCF-4A25-ACAF-0E3E967111B9}"/>
    <dgm:cxn modelId="{A19643AC-6458-43A5-B965-E31C5A8B2F8F}" srcId="{D27C1A9A-924B-4422-A290-08C8C82325A6}" destId="{379DA195-5B3F-4CF5-A1D5-985103123A29}" srcOrd="3" destOrd="0" parTransId="{D528E508-9AF3-42AF-9124-683A5EA04EE4}" sibTransId="{A36BA4F8-72BF-4292-95FA-355E830B6289}"/>
    <dgm:cxn modelId="{7B67A8AF-5A53-46AC-BBF0-9726C0BB96DF}" type="presOf" srcId="{A3C6060D-1936-4452-9E66-FDAFBB306A7E}" destId="{8F0F5A08-0E5B-49D9-8C4A-B2E56658B2C8}" srcOrd="0" destOrd="3" presId="urn:microsoft.com/office/officeart/2018/5/layout/CenteredIconLabelDescriptionList"/>
    <dgm:cxn modelId="{8DD3E5AF-B2E8-43F7-AE33-F815BA922161}" type="presOf" srcId="{7F42B808-D72A-4462-825F-7E1464411C6D}" destId="{0DFE75B1-7792-48B2-BA92-47C2F994D99D}" srcOrd="0" destOrd="1" presId="urn:microsoft.com/office/officeart/2018/5/layout/CenteredIconLabelDescriptionList"/>
    <dgm:cxn modelId="{FC2E25B0-DFBE-4EAB-9004-7B06F9C5BC2D}" type="presOf" srcId="{C5CD929A-5DF9-4782-97CE-14F14BBD11EC}" destId="{0DFE75B1-7792-48B2-BA92-47C2F994D99D}" srcOrd="0" destOrd="4" presId="urn:microsoft.com/office/officeart/2018/5/layout/CenteredIconLabelDescriptionList"/>
    <dgm:cxn modelId="{94A34EBE-5BA4-4408-B790-759CB2B319FD}" srcId="{D27C1A9A-924B-4422-A290-08C8C82325A6}" destId="{0FAD6D27-295C-4914-8D18-BF99F7216200}" srcOrd="0" destOrd="0" parTransId="{2A27B0E5-1F84-4949-A740-3AFFF76A3057}" sibTransId="{57B62D5A-82F8-4692-A754-4D8D693DF0CC}"/>
    <dgm:cxn modelId="{24392DC7-9AEE-4A35-8808-7F7A68B76189}" srcId="{70A2BFB2-2B1D-4C74-A354-C779542468A4}" destId="{A3C6060D-1936-4452-9E66-FDAFBB306A7E}" srcOrd="3" destOrd="0" parTransId="{E6E571F9-C042-416B-A167-AF218FBB5822}" sibTransId="{DF4A2B18-F5B3-4150-8F28-22518B9C37B1}"/>
    <dgm:cxn modelId="{547FECC7-814A-4FF4-ABEA-FC52E40E1C62}" srcId="{70A2BFB2-2B1D-4C74-A354-C779542468A4}" destId="{518572EB-DB83-4084-80B3-B670F06FB5BD}" srcOrd="0" destOrd="0" parTransId="{E49DF958-6CD5-4012-8E40-CA3EBB107FC4}" sibTransId="{10D87BC1-88BF-4299-BC51-493A1F5E9778}"/>
    <dgm:cxn modelId="{DC3AA5C9-0BB5-47D0-8FC2-0FE778393ADF}" type="presOf" srcId="{6231E904-AC87-4D6C-89FD-A1F8E70AEF95}" destId="{8F0F5A08-0E5B-49D9-8C4A-B2E56658B2C8}" srcOrd="0" destOrd="2" presId="urn:microsoft.com/office/officeart/2018/5/layout/CenteredIconLabelDescriptionList"/>
    <dgm:cxn modelId="{FFABAECB-F370-4E4B-87FA-A740BF861A92}" type="presOf" srcId="{961E04F2-20EF-4A78-809D-B1CCEF71BA20}" destId="{8F0F5A08-0E5B-49D9-8C4A-B2E56658B2C8}" srcOrd="0" destOrd="1" presId="urn:microsoft.com/office/officeart/2018/5/layout/CenteredIconLabelDescriptionList"/>
    <dgm:cxn modelId="{63A8CBD1-7DC4-4FFD-90AA-3AD9E8071A11}" srcId="{0A7BD57C-3EFF-471C-B2D6-EDC7B0D7B6AC}" destId="{70A2BFB2-2B1D-4C74-A354-C779542468A4}" srcOrd="1" destOrd="0" parTransId="{44F3FCD5-57FD-4F14-A809-C5BA4FCDFC18}" sibTransId="{B9F0B408-13F1-49F4-9CA2-BCDE444FF3E8}"/>
    <dgm:cxn modelId="{8A5A68F5-B480-4108-828F-25275E262A37}" type="presParOf" srcId="{CA184BD9-D57B-449C-A7A3-D8151D9BAA5D}" destId="{331F1663-3ADE-4C73-B13D-8481CE4EB6F6}" srcOrd="0" destOrd="0" presId="urn:microsoft.com/office/officeart/2018/5/layout/CenteredIconLabelDescriptionList"/>
    <dgm:cxn modelId="{83E7F9F2-A858-4F3A-A9B7-C9FD72FE53CD}" type="presParOf" srcId="{331F1663-3ADE-4C73-B13D-8481CE4EB6F6}" destId="{5B90A9C5-BBEE-424D-B52F-5AA4DBBF0212}" srcOrd="0" destOrd="0" presId="urn:microsoft.com/office/officeart/2018/5/layout/CenteredIconLabelDescriptionList"/>
    <dgm:cxn modelId="{F849288E-2278-4D57-99C2-5734BE6BB03D}" type="presParOf" srcId="{331F1663-3ADE-4C73-B13D-8481CE4EB6F6}" destId="{D190CA0C-36DF-4E61-A02E-32D4D8E5F02C}" srcOrd="1" destOrd="0" presId="urn:microsoft.com/office/officeart/2018/5/layout/CenteredIconLabelDescriptionList"/>
    <dgm:cxn modelId="{B20DB944-2591-4A38-9DAD-345E6CA29120}" type="presParOf" srcId="{331F1663-3ADE-4C73-B13D-8481CE4EB6F6}" destId="{610A1B2A-244C-43EF-B747-91D000342253}" srcOrd="2" destOrd="0" presId="urn:microsoft.com/office/officeart/2018/5/layout/CenteredIconLabelDescriptionList"/>
    <dgm:cxn modelId="{CD616CCC-8CCC-4FB3-A34D-A36CC11C57ED}" type="presParOf" srcId="{331F1663-3ADE-4C73-B13D-8481CE4EB6F6}" destId="{DE5C8318-7A9A-4991-9E2A-6E6205F1370F}" srcOrd="3" destOrd="0" presId="urn:microsoft.com/office/officeart/2018/5/layout/CenteredIconLabelDescriptionList"/>
    <dgm:cxn modelId="{B895E40D-63C0-432D-AB45-6787D173431F}" type="presParOf" srcId="{331F1663-3ADE-4C73-B13D-8481CE4EB6F6}" destId="{0DFE75B1-7792-48B2-BA92-47C2F994D99D}" srcOrd="4" destOrd="0" presId="urn:microsoft.com/office/officeart/2018/5/layout/CenteredIconLabelDescriptionList"/>
    <dgm:cxn modelId="{0AFBCAD8-05FF-43B8-86C4-CBC9696C0A70}" type="presParOf" srcId="{CA184BD9-D57B-449C-A7A3-D8151D9BAA5D}" destId="{DF9EBC6A-16C7-4545-8A59-1D1386C65FE4}" srcOrd="1" destOrd="0" presId="urn:microsoft.com/office/officeart/2018/5/layout/CenteredIconLabelDescriptionList"/>
    <dgm:cxn modelId="{DD9C117E-D065-4CDB-BB61-1987E8A01980}" type="presParOf" srcId="{CA184BD9-D57B-449C-A7A3-D8151D9BAA5D}" destId="{692F1AE2-D786-4B60-A251-8C4C012BC3C2}" srcOrd="2" destOrd="0" presId="urn:microsoft.com/office/officeart/2018/5/layout/CenteredIconLabelDescriptionList"/>
    <dgm:cxn modelId="{44DE924C-B294-43FA-AB4E-3AA83029C51D}" type="presParOf" srcId="{692F1AE2-D786-4B60-A251-8C4C012BC3C2}" destId="{8ADE343C-AB91-4A14-B861-3A34ACB084B0}" srcOrd="0" destOrd="0" presId="urn:microsoft.com/office/officeart/2018/5/layout/CenteredIconLabelDescriptionList"/>
    <dgm:cxn modelId="{D848B882-4152-40C0-B00F-26FE32084A0F}" type="presParOf" srcId="{692F1AE2-D786-4B60-A251-8C4C012BC3C2}" destId="{EBC16E32-EC50-401B-8E05-35A9E44BB64C}" srcOrd="1" destOrd="0" presId="urn:microsoft.com/office/officeart/2018/5/layout/CenteredIconLabelDescriptionList"/>
    <dgm:cxn modelId="{0BA6AB9E-8B5F-4D03-B79A-D59941BDA32A}" type="presParOf" srcId="{692F1AE2-D786-4B60-A251-8C4C012BC3C2}" destId="{AC75F610-B9A1-4FA8-B7EB-175617497620}" srcOrd="2" destOrd="0" presId="urn:microsoft.com/office/officeart/2018/5/layout/CenteredIconLabelDescriptionList"/>
    <dgm:cxn modelId="{853EEAC9-91D8-4DAB-B2A2-9269AC9034E4}" type="presParOf" srcId="{692F1AE2-D786-4B60-A251-8C4C012BC3C2}" destId="{C5F08904-4A3E-41EB-B50A-EB2C7484FD6A}" srcOrd="3" destOrd="0" presId="urn:microsoft.com/office/officeart/2018/5/layout/CenteredIconLabelDescriptionList"/>
    <dgm:cxn modelId="{636DA46D-A31B-42FE-AF73-DF77DC804803}" type="presParOf" srcId="{692F1AE2-D786-4B60-A251-8C4C012BC3C2}" destId="{8F0F5A08-0E5B-49D9-8C4A-B2E56658B2C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6EFEB4-6440-4F36-95F3-01EB37A2B42C}" type="doc">
      <dgm:prSet loTypeId="urn:microsoft.com/office/officeart/2005/8/layout/h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B28818-005C-4B81-AB2C-67509C349685}">
      <dgm:prSet phldrT="[Text]"/>
      <dgm:spPr/>
      <dgm:t>
        <a:bodyPr/>
        <a:lstStyle/>
        <a:p>
          <a:r>
            <a:rPr lang="en-US"/>
            <a:t>Vaccine Development</a:t>
          </a:r>
          <a:endParaRPr lang="en-US" dirty="0"/>
        </a:p>
      </dgm:t>
    </dgm:pt>
    <dgm:pt modelId="{4CD8FAB4-B12B-4A37-9E9D-EBCC311EBD7C}" type="parTrans" cxnId="{7136B23D-7BB8-41F4-AF45-00FC02530C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A11EB8-ECA7-4D2A-9E5F-48224EC29275}" type="sibTrans" cxnId="{7136B23D-7BB8-41F4-AF45-00FC02530C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16A36F-90A4-4516-8A0D-95C0D20B3906}">
      <dgm:prSet phldrT="[Text]"/>
      <dgm:spPr/>
      <dgm:t>
        <a:bodyPr/>
        <a:lstStyle/>
        <a:p>
          <a:r>
            <a:rPr lang="en-US"/>
            <a:t>FDA  Authorization</a:t>
          </a:r>
          <a:endParaRPr lang="en-US" dirty="0"/>
        </a:p>
      </dgm:t>
    </dgm:pt>
    <dgm:pt modelId="{9EC837D3-D1F4-4255-A5A2-E3CB3B2AE301}" type="parTrans" cxnId="{787B96BC-94BA-4AC4-947C-5B5881D62F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E2C5C9-55C1-405B-8D3E-0615DC37C36A}" type="sibTrans" cxnId="{787B96BC-94BA-4AC4-947C-5B5881D62F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37B2C7-64EC-4ED2-87AC-7B548D0CCB57}">
      <dgm:prSet phldrT="[Text]"/>
      <dgm:spPr/>
      <dgm:t>
        <a:bodyPr/>
        <a:lstStyle/>
        <a:p>
          <a:r>
            <a:rPr lang="en-US"/>
            <a:t>Priority Groups</a:t>
          </a:r>
          <a:endParaRPr lang="en-US" dirty="0"/>
        </a:p>
      </dgm:t>
    </dgm:pt>
    <dgm:pt modelId="{1AD60432-0E5D-4842-87F8-495C45E868DD}" type="parTrans" cxnId="{24E878B7-CFD1-4053-9DE4-B420C4971D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5DBA44-65B0-41A5-BF3E-B03E663BF29D}" type="sibTrans" cxnId="{24E878B7-CFD1-4053-9DE4-B420C4971D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374550-DF1E-47D4-AD82-3CD739411EB3}">
      <dgm:prSet phldrT="[Text]"/>
      <dgm:spPr/>
      <dgm:t>
        <a:bodyPr/>
        <a:lstStyle/>
        <a:p>
          <a:r>
            <a:rPr lang="en-US"/>
            <a:t>Overlapping phases </a:t>
          </a:r>
          <a:br>
            <a:rPr lang="en-US"/>
          </a:br>
          <a:r>
            <a:rPr lang="en-US"/>
            <a:t>shorten development time during an outbreak.</a:t>
          </a:r>
          <a:endParaRPr lang="en-US" dirty="0"/>
        </a:p>
      </dgm:t>
    </dgm:pt>
    <dgm:pt modelId="{9F480DDA-4619-4A52-8803-FC02D5201D8E}" type="parTrans" cxnId="{B0332705-0657-4EF0-816E-56CD49857C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B5AFAC-ECE9-4829-B96C-FB192498F7CE}" type="sibTrans" cxnId="{B0332705-0657-4EF0-816E-56CD49857C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2B9A81-0BFB-41E5-9F03-F6F05966C775}">
      <dgm:prSet phldrT="[Text]"/>
      <dgm:spPr/>
      <dgm:t>
        <a:bodyPr/>
        <a:lstStyle/>
        <a:p>
          <a:r>
            <a:rPr lang="en-US"/>
            <a:t>Multiple COVID-19 vaccines were given tremendous resources to complete all steps</a:t>
          </a:r>
          <a:endParaRPr lang="en-US" dirty="0"/>
        </a:p>
      </dgm:t>
    </dgm:pt>
    <dgm:pt modelId="{E76F9517-E190-4816-975E-D6FDF99B793A}" type="parTrans" cxnId="{528AEE36-8B6A-4EDE-BEDD-AD919971E9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7C5DC4-090D-469F-8532-DE7BB51C9AE8}" type="sibTrans" cxnId="{528AEE36-8B6A-4EDE-BEDD-AD919971E9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989312-1E93-4DF8-A4B3-5843727BE62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The FDA is responsible for approving all vaccines.</a:t>
          </a:r>
        </a:p>
      </dgm:t>
    </dgm:pt>
    <dgm:pt modelId="{3B87A12B-7509-4D27-9A27-6FD645730F5D}" type="parTrans" cxnId="{60CF99D2-9C61-45A5-8D17-0B3EAEA5D5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29FF2E-B656-4615-87CC-A51FD064483A}" type="sibTrans" cxnId="{60CF99D2-9C61-45A5-8D17-0B3EAEA5D5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4AF6D5-E2CF-46CD-B26F-F0813EC91FF7}">
      <dgm:prSet/>
      <dgm:spPr/>
      <dgm:t>
        <a:bodyPr/>
        <a:lstStyle/>
        <a:p>
          <a:r>
            <a:rPr lang="en-US"/>
            <a:t>During pandemics, new vaccines receive an emergency-use-authorization if they are over 50% effective and shown to be safe through clinical trials.</a:t>
          </a:r>
          <a:endParaRPr lang="en-US" dirty="0"/>
        </a:p>
      </dgm:t>
    </dgm:pt>
    <dgm:pt modelId="{9150D121-E7E6-4D3F-8B79-4D4DF9F6E155}" type="parTrans" cxnId="{C0142B83-C601-437C-8FE7-6B47975A54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68612A-595C-4F23-BA9F-D07F21E89A69}" type="sibTrans" cxnId="{C0142B83-C601-437C-8FE7-6B47975A54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8EEBBA-D386-42E9-9983-1BC71B01127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The Advisory Committee on Immunization Practices is a group of non-governmental, non-partisan medical and public health professionals that make national recommendations on all vaccines.</a:t>
          </a:r>
          <a:endParaRPr lang="en-US" dirty="0"/>
        </a:p>
      </dgm:t>
    </dgm:pt>
    <dgm:pt modelId="{35315978-7819-47A4-AF7C-0FC80CF9984A}" type="parTrans" cxnId="{B37DC08C-D669-4A5B-87D2-6237F6295F0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B36F4B-B1D1-4ED6-A12D-B09C4C98D16F}" type="sibTrans" cxnId="{B37DC08C-D669-4A5B-87D2-6237F6295F0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0AABC5-7CB6-4214-872D-FF36E9973ACD}">
      <dgm:prSet/>
      <dgm:spPr/>
      <dgm:t>
        <a:bodyPr/>
        <a:lstStyle/>
        <a:p>
          <a:r>
            <a:rPr lang="en-US"/>
            <a:t>ACIP issues recommendations regarding who should receive each vaccine once it receives the EUA.</a:t>
          </a:r>
          <a:endParaRPr lang="en-US" dirty="0"/>
        </a:p>
      </dgm:t>
    </dgm:pt>
    <dgm:pt modelId="{94A80249-27D9-49F1-BCFE-31EB82BCD3D4}" type="parTrans" cxnId="{DAB0B60E-1A8D-46F1-BD80-9E66EEA781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69B243-4DE1-4850-BEE0-9C1905FB761D}" type="sibTrans" cxnId="{DAB0B60E-1A8D-46F1-BD80-9E66EEA781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B79CBE-8243-4C1A-8767-3497937AE463}">
      <dgm:prSet phldrT="[Text]"/>
      <dgm:spPr/>
      <dgm:t>
        <a:bodyPr/>
        <a:lstStyle/>
        <a:p>
          <a:r>
            <a:rPr lang="en-US"/>
            <a:t>Builds on science in development for decades.</a:t>
          </a:r>
          <a:endParaRPr lang="en-US" dirty="0"/>
        </a:p>
      </dgm:t>
    </dgm:pt>
    <dgm:pt modelId="{B73A7642-A751-409E-8BE3-E2A546030BF9}" type="parTrans" cxnId="{BD99D4EA-F9AE-4D40-93E7-EFA0AD8EC9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5FB4E2-0387-44A5-B2E5-BE08B6948DBF}" type="sibTrans" cxnId="{BD99D4EA-F9AE-4D40-93E7-EFA0AD8EC9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B615FF-37D6-4B05-943F-C5115A8F34AB}" type="pres">
      <dgm:prSet presAssocID="{1B6EFEB4-6440-4F36-95F3-01EB37A2B42C}" presName="linearFlow" presStyleCnt="0">
        <dgm:presLayoutVars>
          <dgm:dir/>
          <dgm:animLvl val="lvl"/>
          <dgm:resizeHandles/>
        </dgm:presLayoutVars>
      </dgm:prSet>
      <dgm:spPr/>
    </dgm:pt>
    <dgm:pt modelId="{A4A6744F-483E-4EF9-AEA8-84E3BACDE73E}" type="pres">
      <dgm:prSet presAssocID="{14B28818-005C-4B81-AB2C-67509C349685}" presName="compositeNode" presStyleCnt="0">
        <dgm:presLayoutVars>
          <dgm:bulletEnabled val="1"/>
        </dgm:presLayoutVars>
      </dgm:prSet>
      <dgm:spPr/>
    </dgm:pt>
    <dgm:pt modelId="{3684EE43-3BD0-446B-9FBC-7DD3FB1023C0}" type="pres">
      <dgm:prSet presAssocID="{14B28818-005C-4B81-AB2C-67509C349685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C9584A7C-B972-48D2-AA0B-400828F9D6FA}" type="pres">
      <dgm:prSet presAssocID="{14B28818-005C-4B81-AB2C-67509C349685}" presName="childNode" presStyleLbl="node1" presStyleIdx="0" presStyleCnt="3">
        <dgm:presLayoutVars>
          <dgm:bulletEnabled val="1"/>
        </dgm:presLayoutVars>
      </dgm:prSet>
      <dgm:spPr/>
    </dgm:pt>
    <dgm:pt modelId="{14861AC6-74EC-4CE9-8A96-7099255F5CC6}" type="pres">
      <dgm:prSet presAssocID="{14B28818-005C-4B81-AB2C-67509C34968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34664725-C4D4-406E-B084-3CD33A1AC8F8}" type="pres">
      <dgm:prSet presAssocID="{A5A11EB8-ECA7-4D2A-9E5F-48224EC29275}" presName="sibTrans" presStyleCnt="0"/>
      <dgm:spPr/>
    </dgm:pt>
    <dgm:pt modelId="{B25F77FA-CA44-4F93-8FFD-3FA3F234D984}" type="pres">
      <dgm:prSet presAssocID="{2716A36F-90A4-4516-8A0D-95C0D20B3906}" presName="compositeNode" presStyleCnt="0">
        <dgm:presLayoutVars>
          <dgm:bulletEnabled val="1"/>
        </dgm:presLayoutVars>
      </dgm:prSet>
      <dgm:spPr/>
    </dgm:pt>
    <dgm:pt modelId="{A7D40E60-D596-4FE4-8DF3-04D4DE92ABA3}" type="pres">
      <dgm:prSet presAssocID="{2716A36F-90A4-4516-8A0D-95C0D20B3906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D0583A5-E563-48CC-AF46-0008ED76CCFD}" type="pres">
      <dgm:prSet presAssocID="{2716A36F-90A4-4516-8A0D-95C0D20B3906}" presName="childNode" presStyleLbl="node1" presStyleIdx="1" presStyleCnt="3">
        <dgm:presLayoutVars>
          <dgm:bulletEnabled val="1"/>
        </dgm:presLayoutVars>
      </dgm:prSet>
      <dgm:spPr/>
    </dgm:pt>
    <dgm:pt modelId="{2B15EC4E-68FD-4397-AFB5-AEAD2FF4B847}" type="pres">
      <dgm:prSet presAssocID="{2716A36F-90A4-4516-8A0D-95C0D20B3906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E26C27D3-1FD2-49B3-B9CB-1E963E071330}" type="pres">
      <dgm:prSet presAssocID="{30E2C5C9-55C1-405B-8D3E-0615DC37C36A}" presName="sibTrans" presStyleCnt="0"/>
      <dgm:spPr/>
    </dgm:pt>
    <dgm:pt modelId="{993850BC-BABE-4FCA-8190-4F2B97D52DC2}" type="pres">
      <dgm:prSet presAssocID="{FB37B2C7-64EC-4ED2-87AC-7B548D0CCB57}" presName="compositeNode" presStyleCnt="0">
        <dgm:presLayoutVars>
          <dgm:bulletEnabled val="1"/>
        </dgm:presLayoutVars>
      </dgm:prSet>
      <dgm:spPr/>
    </dgm:pt>
    <dgm:pt modelId="{851430EC-A657-4596-B091-ABFF87287EB2}" type="pres">
      <dgm:prSet presAssocID="{FB37B2C7-64EC-4ED2-87AC-7B548D0CCB57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C091D600-F74F-4CB8-B19A-7973EF4F69B9}" type="pres">
      <dgm:prSet presAssocID="{FB37B2C7-64EC-4ED2-87AC-7B548D0CCB57}" presName="childNode" presStyleLbl="node1" presStyleIdx="2" presStyleCnt="3">
        <dgm:presLayoutVars>
          <dgm:bulletEnabled val="1"/>
        </dgm:presLayoutVars>
      </dgm:prSet>
      <dgm:spPr/>
    </dgm:pt>
    <dgm:pt modelId="{3A355C4C-976F-4EB4-883C-0DBE4779D933}" type="pres">
      <dgm:prSet presAssocID="{FB37B2C7-64EC-4ED2-87AC-7B548D0CCB57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17CAD004-C9E2-4435-B2C6-FDFE90228351}" type="presOf" srcId="{1B6EFEB4-6440-4F36-95F3-01EB37A2B42C}" destId="{B2B615FF-37D6-4B05-943F-C5115A8F34AB}" srcOrd="0" destOrd="0" presId="urn:microsoft.com/office/officeart/2005/8/layout/hList2"/>
    <dgm:cxn modelId="{B0332705-0657-4EF0-816E-56CD49857CB5}" srcId="{14B28818-005C-4B81-AB2C-67509C349685}" destId="{48374550-DF1E-47D4-AD82-3CD739411EB3}" srcOrd="1" destOrd="0" parTransId="{9F480DDA-4619-4A52-8803-FC02D5201D8E}" sibTransId="{76B5AFAC-ECE9-4829-B96C-FB192498F7CE}"/>
    <dgm:cxn modelId="{DAB0B60E-1A8D-46F1-BD80-9E66EEA7817C}" srcId="{FB37B2C7-64EC-4ED2-87AC-7B548D0CCB57}" destId="{310AABC5-7CB6-4214-872D-FF36E9973ACD}" srcOrd="1" destOrd="0" parTransId="{94A80249-27D9-49F1-BCFE-31EB82BCD3D4}" sibTransId="{1669B243-4DE1-4850-BEE0-9C1905FB761D}"/>
    <dgm:cxn modelId="{84F1951D-CBBE-4F0A-B799-924143228AEF}" type="presOf" srcId="{97B79CBE-8243-4C1A-8767-3497937AE463}" destId="{C9584A7C-B972-48D2-AA0B-400828F9D6FA}" srcOrd="0" destOrd="0" presId="urn:microsoft.com/office/officeart/2005/8/layout/hList2"/>
    <dgm:cxn modelId="{103D1F24-C8C5-4384-B1DA-47E2B08D480E}" type="presOf" srcId="{392B9A81-0BFB-41E5-9F03-F6F05966C775}" destId="{C9584A7C-B972-48D2-AA0B-400828F9D6FA}" srcOrd="0" destOrd="2" presId="urn:microsoft.com/office/officeart/2005/8/layout/hList2"/>
    <dgm:cxn modelId="{528AEE36-8B6A-4EDE-BEDD-AD919971E9C4}" srcId="{14B28818-005C-4B81-AB2C-67509C349685}" destId="{392B9A81-0BFB-41E5-9F03-F6F05966C775}" srcOrd="2" destOrd="0" parTransId="{E76F9517-E190-4816-975E-D6FDF99B793A}" sibTransId="{E67C5DC4-090D-469F-8532-DE7BB51C9AE8}"/>
    <dgm:cxn modelId="{7136B23D-7BB8-41F4-AF45-00FC02530C53}" srcId="{1B6EFEB4-6440-4F36-95F3-01EB37A2B42C}" destId="{14B28818-005C-4B81-AB2C-67509C349685}" srcOrd="0" destOrd="0" parTransId="{4CD8FAB4-B12B-4A37-9E9D-EBCC311EBD7C}" sibTransId="{A5A11EB8-ECA7-4D2A-9E5F-48224EC29275}"/>
    <dgm:cxn modelId="{81104642-3F5C-44DD-853D-A7F29E1F3D12}" type="presOf" srcId="{22989312-1E93-4DF8-A4B3-5843727BE62B}" destId="{ED0583A5-E563-48CC-AF46-0008ED76CCFD}" srcOrd="0" destOrd="0" presId="urn:microsoft.com/office/officeart/2005/8/layout/hList2"/>
    <dgm:cxn modelId="{0B39394D-0DB3-4602-81EC-4550277F698F}" type="presOf" srcId="{14B28818-005C-4B81-AB2C-67509C349685}" destId="{14861AC6-74EC-4CE9-8A96-7099255F5CC6}" srcOrd="0" destOrd="0" presId="urn:microsoft.com/office/officeart/2005/8/layout/hList2"/>
    <dgm:cxn modelId="{B6CDF87F-8F5E-4A76-A2DB-E08D2DE61728}" type="presOf" srcId="{FB37B2C7-64EC-4ED2-87AC-7B548D0CCB57}" destId="{3A355C4C-976F-4EB4-883C-0DBE4779D933}" srcOrd="0" destOrd="0" presId="urn:microsoft.com/office/officeart/2005/8/layout/hList2"/>
    <dgm:cxn modelId="{C0142B83-C601-437C-8FE7-6B47975A5499}" srcId="{2716A36F-90A4-4516-8A0D-95C0D20B3906}" destId="{ED4AF6D5-E2CF-46CD-B26F-F0813EC91FF7}" srcOrd="1" destOrd="0" parTransId="{9150D121-E7E6-4D3F-8B79-4D4DF9F6E155}" sibTransId="{0568612A-595C-4F23-BA9F-D07F21E89A69}"/>
    <dgm:cxn modelId="{17359388-7572-4243-8DF2-606C63BEA2CB}" type="presOf" srcId="{310AABC5-7CB6-4214-872D-FF36E9973ACD}" destId="{C091D600-F74F-4CB8-B19A-7973EF4F69B9}" srcOrd="0" destOrd="1" presId="urn:microsoft.com/office/officeart/2005/8/layout/hList2"/>
    <dgm:cxn modelId="{B37DC08C-D669-4A5B-87D2-6237F6295F0A}" srcId="{FB37B2C7-64EC-4ED2-87AC-7B548D0CCB57}" destId="{008EEBBA-D386-42E9-9983-1BC71B011278}" srcOrd="0" destOrd="0" parTransId="{35315978-7819-47A4-AF7C-0FC80CF9984A}" sibTransId="{5FB36F4B-B1D1-4ED6-A12D-B09C4C98D16F}"/>
    <dgm:cxn modelId="{55851FA6-F7DE-40E3-B2DB-9D8B903DB33B}" type="presOf" srcId="{008EEBBA-D386-42E9-9983-1BC71B011278}" destId="{C091D600-F74F-4CB8-B19A-7973EF4F69B9}" srcOrd="0" destOrd="0" presId="urn:microsoft.com/office/officeart/2005/8/layout/hList2"/>
    <dgm:cxn modelId="{544775B2-FBDF-4A08-998F-142B5BDC9DCE}" type="presOf" srcId="{48374550-DF1E-47D4-AD82-3CD739411EB3}" destId="{C9584A7C-B972-48D2-AA0B-400828F9D6FA}" srcOrd="0" destOrd="1" presId="urn:microsoft.com/office/officeart/2005/8/layout/hList2"/>
    <dgm:cxn modelId="{24E878B7-CFD1-4053-9DE4-B420C4971DAD}" srcId="{1B6EFEB4-6440-4F36-95F3-01EB37A2B42C}" destId="{FB37B2C7-64EC-4ED2-87AC-7B548D0CCB57}" srcOrd="2" destOrd="0" parTransId="{1AD60432-0E5D-4842-87F8-495C45E868DD}" sibTransId="{925DBA44-65B0-41A5-BF3E-B03E663BF29D}"/>
    <dgm:cxn modelId="{787B96BC-94BA-4AC4-947C-5B5881D62F20}" srcId="{1B6EFEB4-6440-4F36-95F3-01EB37A2B42C}" destId="{2716A36F-90A4-4516-8A0D-95C0D20B3906}" srcOrd="1" destOrd="0" parTransId="{9EC837D3-D1F4-4255-A5A2-E3CB3B2AE301}" sibTransId="{30E2C5C9-55C1-405B-8D3E-0615DC37C36A}"/>
    <dgm:cxn modelId="{60CF99D2-9C61-45A5-8D17-0B3EAEA5D570}" srcId="{2716A36F-90A4-4516-8A0D-95C0D20B3906}" destId="{22989312-1E93-4DF8-A4B3-5843727BE62B}" srcOrd="0" destOrd="0" parTransId="{3B87A12B-7509-4D27-9A27-6FD645730F5D}" sibTransId="{4029FF2E-B656-4615-87CC-A51FD064483A}"/>
    <dgm:cxn modelId="{C6A1E0D2-E07B-4E56-8C6E-32E4596C1E63}" type="presOf" srcId="{ED4AF6D5-E2CF-46CD-B26F-F0813EC91FF7}" destId="{ED0583A5-E563-48CC-AF46-0008ED76CCFD}" srcOrd="0" destOrd="1" presId="urn:microsoft.com/office/officeart/2005/8/layout/hList2"/>
    <dgm:cxn modelId="{BD99D4EA-F9AE-4D40-93E7-EFA0AD8EC9FC}" srcId="{14B28818-005C-4B81-AB2C-67509C349685}" destId="{97B79CBE-8243-4C1A-8767-3497937AE463}" srcOrd="0" destOrd="0" parTransId="{B73A7642-A751-409E-8BE3-E2A546030BF9}" sibTransId="{AB5FB4E2-0387-44A5-B2E5-BE08B6948DBF}"/>
    <dgm:cxn modelId="{1DFAEBFF-705A-460F-A338-3361FF7F7081}" type="presOf" srcId="{2716A36F-90A4-4516-8A0D-95C0D20B3906}" destId="{2B15EC4E-68FD-4397-AFB5-AEAD2FF4B847}" srcOrd="0" destOrd="0" presId="urn:microsoft.com/office/officeart/2005/8/layout/hList2"/>
    <dgm:cxn modelId="{F3968266-D41B-4DEF-B77C-08B727AE8F6A}" type="presParOf" srcId="{B2B615FF-37D6-4B05-943F-C5115A8F34AB}" destId="{A4A6744F-483E-4EF9-AEA8-84E3BACDE73E}" srcOrd="0" destOrd="0" presId="urn:microsoft.com/office/officeart/2005/8/layout/hList2"/>
    <dgm:cxn modelId="{E7772D81-54A9-4B74-AE7F-C36CB029006E}" type="presParOf" srcId="{A4A6744F-483E-4EF9-AEA8-84E3BACDE73E}" destId="{3684EE43-3BD0-446B-9FBC-7DD3FB1023C0}" srcOrd="0" destOrd="0" presId="urn:microsoft.com/office/officeart/2005/8/layout/hList2"/>
    <dgm:cxn modelId="{AD1E64E3-F93C-4A02-A00E-BD7CA60179A8}" type="presParOf" srcId="{A4A6744F-483E-4EF9-AEA8-84E3BACDE73E}" destId="{C9584A7C-B972-48D2-AA0B-400828F9D6FA}" srcOrd="1" destOrd="0" presId="urn:microsoft.com/office/officeart/2005/8/layout/hList2"/>
    <dgm:cxn modelId="{D446EA33-8F57-4017-B9E5-6D1258446484}" type="presParOf" srcId="{A4A6744F-483E-4EF9-AEA8-84E3BACDE73E}" destId="{14861AC6-74EC-4CE9-8A96-7099255F5CC6}" srcOrd="2" destOrd="0" presId="urn:microsoft.com/office/officeart/2005/8/layout/hList2"/>
    <dgm:cxn modelId="{C55EF234-244E-46EA-A8F7-275E8B844F3F}" type="presParOf" srcId="{B2B615FF-37D6-4B05-943F-C5115A8F34AB}" destId="{34664725-C4D4-406E-B084-3CD33A1AC8F8}" srcOrd="1" destOrd="0" presId="urn:microsoft.com/office/officeart/2005/8/layout/hList2"/>
    <dgm:cxn modelId="{0E181C5C-ED4F-4A19-A9F8-573223CDEFDD}" type="presParOf" srcId="{B2B615FF-37D6-4B05-943F-C5115A8F34AB}" destId="{B25F77FA-CA44-4F93-8FFD-3FA3F234D984}" srcOrd="2" destOrd="0" presId="urn:microsoft.com/office/officeart/2005/8/layout/hList2"/>
    <dgm:cxn modelId="{88011FBF-EB21-41F7-9A7E-A31665A1CA46}" type="presParOf" srcId="{B25F77FA-CA44-4F93-8FFD-3FA3F234D984}" destId="{A7D40E60-D596-4FE4-8DF3-04D4DE92ABA3}" srcOrd="0" destOrd="0" presId="urn:microsoft.com/office/officeart/2005/8/layout/hList2"/>
    <dgm:cxn modelId="{5E355F05-0F93-493A-BD74-F2DAB6ED39A7}" type="presParOf" srcId="{B25F77FA-CA44-4F93-8FFD-3FA3F234D984}" destId="{ED0583A5-E563-48CC-AF46-0008ED76CCFD}" srcOrd="1" destOrd="0" presId="urn:microsoft.com/office/officeart/2005/8/layout/hList2"/>
    <dgm:cxn modelId="{60B32A04-4740-4298-BE33-98FA33DCA940}" type="presParOf" srcId="{B25F77FA-CA44-4F93-8FFD-3FA3F234D984}" destId="{2B15EC4E-68FD-4397-AFB5-AEAD2FF4B847}" srcOrd="2" destOrd="0" presId="urn:microsoft.com/office/officeart/2005/8/layout/hList2"/>
    <dgm:cxn modelId="{C3FF1787-2086-42D8-9A53-787F00AFD594}" type="presParOf" srcId="{B2B615FF-37D6-4B05-943F-C5115A8F34AB}" destId="{E26C27D3-1FD2-49B3-B9CB-1E963E071330}" srcOrd="3" destOrd="0" presId="urn:microsoft.com/office/officeart/2005/8/layout/hList2"/>
    <dgm:cxn modelId="{896517CB-4FC8-4279-BD0A-7D7818949398}" type="presParOf" srcId="{B2B615FF-37D6-4B05-943F-C5115A8F34AB}" destId="{993850BC-BABE-4FCA-8190-4F2B97D52DC2}" srcOrd="4" destOrd="0" presId="urn:microsoft.com/office/officeart/2005/8/layout/hList2"/>
    <dgm:cxn modelId="{79F49EE6-992D-4EDA-BFD3-2E468DADBA96}" type="presParOf" srcId="{993850BC-BABE-4FCA-8190-4F2B97D52DC2}" destId="{851430EC-A657-4596-B091-ABFF87287EB2}" srcOrd="0" destOrd="0" presId="urn:microsoft.com/office/officeart/2005/8/layout/hList2"/>
    <dgm:cxn modelId="{62103FF9-6A24-49F4-9BF2-1B59AB26E765}" type="presParOf" srcId="{993850BC-BABE-4FCA-8190-4F2B97D52DC2}" destId="{C091D600-F74F-4CB8-B19A-7973EF4F69B9}" srcOrd="1" destOrd="0" presId="urn:microsoft.com/office/officeart/2005/8/layout/hList2"/>
    <dgm:cxn modelId="{54088616-4008-4B7F-9607-C0EE9346F5DE}" type="presParOf" srcId="{993850BC-BABE-4FCA-8190-4F2B97D52DC2}" destId="{3A355C4C-976F-4EB4-883C-0DBE4779D93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DE1731-D971-4B98-9E81-D0F3F70A802C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035B73C-8B5C-41A1-B290-986961C680A0}">
      <dgm:prSet phldrT="[Text]"/>
      <dgm:spPr/>
      <dgm:t>
        <a:bodyPr/>
        <a:lstStyle/>
        <a:p>
          <a:r>
            <a:rPr lang="en-US" dirty="0"/>
            <a:t>NOLA</a:t>
          </a:r>
        </a:p>
      </dgm:t>
    </dgm:pt>
    <dgm:pt modelId="{02DD38DD-8196-40AA-8B42-7E26C50A7C53}" type="parTrans" cxnId="{F4203659-632F-4A59-9A81-75BC205F46E1}">
      <dgm:prSet/>
      <dgm:spPr/>
      <dgm:t>
        <a:bodyPr/>
        <a:lstStyle/>
        <a:p>
          <a:endParaRPr lang="en-US"/>
        </a:p>
      </dgm:t>
    </dgm:pt>
    <dgm:pt modelId="{6D62E0D0-F5A6-4BE9-92EC-602F98A62873}" type="sibTrans" cxnId="{F4203659-632F-4A59-9A81-75BC205F46E1}">
      <dgm:prSet/>
      <dgm:spPr/>
      <dgm:t>
        <a:bodyPr/>
        <a:lstStyle/>
        <a:p>
          <a:endParaRPr lang="en-US"/>
        </a:p>
      </dgm:t>
    </dgm:pt>
    <dgm:pt modelId="{39205C62-5612-496C-A772-2A2FBE9A57E0}">
      <dgm:prSet phldrT="[Text]"/>
      <dgm:spPr/>
      <dgm:t>
        <a:bodyPr/>
        <a:lstStyle/>
        <a:p>
          <a:r>
            <a:rPr lang="en-US" dirty="0"/>
            <a:t>21.4%</a:t>
          </a:r>
        </a:p>
      </dgm:t>
    </dgm:pt>
    <dgm:pt modelId="{B3025F91-AE80-4005-935D-69703205A04E}" type="parTrans" cxnId="{9F3CD4AA-856D-4377-AD3E-2235BE11D07D}">
      <dgm:prSet/>
      <dgm:spPr/>
      <dgm:t>
        <a:bodyPr/>
        <a:lstStyle/>
        <a:p>
          <a:endParaRPr lang="en-US"/>
        </a:p>
      </dgm:t>
    </dgm:pt>
    <dgm:pt modelId="{A42A6613-46DB-46F8-B9B5-CCBA2DBEBE05}" type="sibTrans" cxnId="{9F3CD4AA-856D-4377-AD3E-2235BE11D07D}">
      <dgm:prSet/>
      <dgm:spPr/>
      <dgm:t>
        <a:bodyPr/>
        <a:lstStyle/>
        <a:p>
          <a:endParaRPr lang="en-US"/>
        </a:p>
      </dgm:t>
    </dgm:pt>
    <dgm:pt modelId="{F3B5DCDA-8C63-4F8C-B077-8FD664D8BD4A}">
      <dgm:prSet phldrT="[Text]"/>
      <dgm:spPr/>
      <dgm:t>
        <a:bodyPr/>
        <a:lstStyle/>
        <a:p>
          <a:r>
            <a:rPr lang="en-US" dirty="0"/>
            <a:t>11.9%</a:t>
          </a:r>
        </a:p>
      </dgm:t>
    </dgm:pt>
    <dgm:pt modelId="{785D60C0-206C-4044-8060-E741D5EB0CE1}" type="parTrans" cxnId="{A8B90718-7B33-4FDE-80FB-B3DEDBEA0E4E}">
      <dgm:prSet/>
      <dgm:spPr/>
      <dgm:t>
        <a:bodyPr/>
        <a:lstStyle/>
        <a:p>
          <a:endParaRPr lang="en-US"/>
        </a:p>
      </dgm:t>
    </dgm:pt>
    <dgm:pt modelId="{83900C2F-8603-43E8-A998-CFAAA42AC884}" type="sibTrans" cxnId="{A8B90718-7B33-4FDE-80FB-B3DEDBEA0E4E}">
      <dgm:prSet/>
      <dgm:spPr/>
      <dgm:t>
        <a:bodyPr/>
        <a:lstStyle/>
        <a:p>
          <a:endParaRPr lang="en-US"/>
        </a:p>
      </dgm:t>
    </dgm:pt>
    <dgm:pt modelId="{FB149C30-2923-4482-9F77-905F4BA6776B}">
      <dgm:prSet phldrT="[Text]"/>
      <dgm:spPr/>
      <dgm:t>
        <a:bodyPr/>
        <a:lstStyle/>
        <a:p>
          <a:r>
            <a:rPr lang="en-US" dirty="0"/>
            <a:t>LA</a:t>
          </a:r>
        </a:p>
      </dgm:t>
    </dgm:pt>
    <dgm:pt modelId="{6AC99E25-3D96-4DCE-A913-498064188227}" type="parTrans" cxnId="{5048A844-27ED-472D-9ED2-EE214C44E933}">
      <dgm:prSet/>
      <dgm:spPr/>
      <dgm:t>
        <a:bodyPr/>
        <a:lstStyle/>
        <a:p>
          <a:endParaRPr lang="en-US"/>
        </a:p>
      </dgm:t>
    </dgm:pt>
    <dgm:pt modelId="{7EB38521-9F4F-456E-A6ED-07809A9BAFA6}" type="sibTrans" cxnId="{5048A844-27ED-472D-9ED2-EE214C44E933}">
      <dgm:prSet/>
      <dgm:spPr/>
      <dgm:t>
        <a:bodyPr/>
        <a:lstStyle/>
        <a:p>
          <a:endParaRPr lang="en-US"/>
        </a:p>
      </dgm:t>
    </dgm:pt>
    <dgm:pt modelId="{0AA8962C-9C4C-4AF6-8364-92E7E2DD1145}">
      <dgm:prSet phldrT="[Text]"/>
      <dgm:spPr/>
      <dgm:t>
        <a:bodyPr/>
        <a:lstStyle/>
        <a:p>
          <a:r>
            <a:rPr lang="en-US" dirty="0"/>
            <a:t>16.9%</a:t>
          </a:r>
        </a:p>
      </dgm:t>
    </dgm:pt>
    <dgm:pt modelId="{CC2FFFFE-A60E-4923-ABA2-6C24787630EF}" type="parTrans" cxnId="{05AB9EBC-B5E4-4133-9AF6-05F6A4A17ACD}">
      <dgm:prSet/>
      <dgm:spPr/>
      <dgm:t>
        <a:bodyPr/>
        <a:lstStyle/>
        <a:p>
          <a:endParaRPr lang="en-US"/>
        </a:p>
      </dgm:t>
    </dgm:pt>
    <dgm:pt modelId="{E14B665C-39F1-454A-BE99-822BC0B6A2E8}" type="sibTrans" cxnId="{05AB9EBC-B5E4-4133-9AF6-05F6A4A17ACD}">
      <dgm:prSet/>
      <dgm:spPr/>
      <dgm:t>
        <a:bodyPr/>
        <a:lstStyle/>
        <a:p>
          <a:endParaRPr lang="en-US"/>
        </a:p>
      </dgm:t>
    </dgm:pt>
    <dgm:pt modelId="{F72DB6AD-D008-40BA-B8EC-B17FB2365FEE}">
      <dgm:prSet phldrT="[Text]"/>
      <dgm:spPr/>
      <dgm:t>
        <a:bodyPr/>
        <a:lstStyle/>
        <a:p>
          <a:r>
            <a:rPr lang="en-US" dirty="0"/>
            <a:t>9.7%</a:t>
          </a:r>
        </a:p>
      </dgm:t>
    </dgm:pt>
    <dgm:pt modelId="{99981FF1-AB60-4EC8-8A52-5B932A9E035A}" type="parTrans" cxnId="{A5E25DBC-2764-40ED-80C7-D3F0006BFD56}">
      <dgm:prSet/>
      <dgm:spPr/>
      <dgm:t>
        <a:bodyPr/>
        <a:lstStyle/>
        <a:p>
          <a:endParaRPr lang="en-US"/>
        </a:p>
      </dgm:t>
    </dgm:pt>
    <dgm:pt modelId="{B1BD85A6-B113-4E70-8E27-30522C2D600C}" type="sibTrans" cxnId="{A5E25DBC-2764-40ED-80C7-D3F0006BFD56}">
      <dgm:prSet/>
      <dgm:spPr/>
      <dgm:t>
        <a:bodyPr/>
        <a:lstStyle/>
        <a:p>
          <a:endParaRPr lang="en-US"/>
        </a:p>
      </dgm:t>
    </dgm:pt>
    <dgm:pt modelId="{83E6F00D-9763-4CA3-BF71-56FBDA6937E5}">
      <dgm:prSet phldrT="[Text]"/>
      <dgm:spPr/>
      <dgm:t>
        <a:bodyPr/>
        <a:lstStyle/>
        <a:p>
          <a:r>
            <a:rPr lang="en-US" dirty="0"/>
            <a:t>USA</a:t>
          </a:r>
        </a:p>
      </dgm:t>
    </dgm:pt>
    <dgm:pt modelId="{684FD9F3-D8FF-43BF-870D-B2547D50DAAF}" type="parTrans" cxnId="{6549B384-4EBE-4EEC-8E6C-8C78A5FAAC12}">
      <dgm:prSet/>
      <dgm:spPr/>
      <dgm:t>
        <a:bodyPr/>
        <a:lstStyle/>
        <a:p>
          <a:endParaRPr lang="en-US"/>
        </a:p>
      </dgm:t>
    </dgm:pt>
    <dgm:pt modelId="{81A731A2-E7E3-413C-A656-9D34E6E89431}" type="sibTrans" cxnId="{6549B384-4EBE-4EEC-8E6C-8C78A5FAAC12}">
      <dgm:prSet/>
      <dgm:spPr/>
      <dgm:t>
        <a:bodyPr/>
        <a:lstStyle/>
        <a:p>
          <a:endParaRPr lang="en-US"/>
        </a:p>
      </dgm:t>
    </dgm:pt>
    <dgm:pt modelId="{12E06102-EDE3-4F3D-BCF8-0E6EA0BE5CDB}">
      <dgm:prSet phldrT="[Text]"/>
      <dgm:spPr/>
      <dgm:t>
        <a:bodyPr/>
        <a:lstStyle/>
        <a:p>
          <a:r>
            <a:rPr lang="en-US" dirty="0"/>
            <a:t>18.4%</a:t>
          </a:r>
        </a:p>
      </dgm:t>
    </dgm:pt>
    <dgm:pt modelId="{3653B17E-4468-4F8B-AF6B-F8C49CC390C0}" type="parTrans" cxnId="{9D15732A-2C15-4093-87AD-57267AE1ADBB}">
      <dgm:prSet/>
      <dgm:spPr/>
      <dgm:t>
        <a:bodyPr/>
        <a:lstStyle/>
        <a:p>
          <a:endParaRPr lang="en-US"/>
        </a:p>
      </dgm:t>
    </dgm:pt>
    <dgm:pt modelId="{7BCE14D0-256C-4487-8470-CFAD2C9D94F8}" type="sibTrans" cxnId="{9D15732A-2C15-4093-87AD-57267AE1ADBB}">
      <dgm:prSet/>
      <dgm:spPr/>
      <dgm:t>
        <a:bodyPr/>
        <a:lstStyle/>
        <a:p>
          <a:endParaRPr lang="en-US"/>
        </a:p>
      </dgm:t>
    </dgm:pt>
    <dgm:pt modelId="{0C3D7CD7-DE52-47C1-8D6F-736698F85213}">
      <dgm:prSet phldrT="[Text]"/>
      <dgm:spPr/>
      <dgm:t>
        <a:bodyPr/>
        <a:lstStyle/>
        <a:p>
          <a:r>
            <a:rPr lang="en-US" dirty="0"/>
            <a:t>9.7%</a:t>
          </a:r>
        </a:p>
      </dgm:t>
    </dgm:pt>
    <dgm:pt modelId="{1F613392-6647-47C2-96A9-F6F09FFB08E9}" type="parTrans" cxnId="{61CA00B5-4F69-4B47-B60E-370DBA23AA4A}">
      <dgm:prSet/>
      <dgm:spPr/>
      <dgm:t>
        <a:bodyPr/>
        <a:lstStyle/>
        <a:p>
          <a:endParaRPr lang="en-US"/>
        </a:p>
      </dgm:t>
    </dgm:pt>
    <dgm:pt modelId="{E7AB6D1D-3960-471C-9609-4CE1CFEC5489}" type="sibTrans" cxnId="{61CA00B5-4F69-4B47-B60E-370DBA23AA4A}">
      <dgm:prSet/>
      <dgm:spPr/>
      <dgm:t>
        <a:bodyPr/>
        <a:lstStyle/>
        <a:p>
          <a:endParaRPr lang="en-US"/>
        </a:p>
      </dgm:t>
    </dgm:pt>
    <dgm:pt modelId="{32B7B6F5-804C-4597-A837-F416261F73FC}" type="pres">
      <dgm:prSet presAssocID="{73DE1731-D971-4B98-9E81-D0F3F70A802C}" presName="theList" presStyleCnt="0">
        <dgm:presLayoutVars>
          <dgm:dir/>
          <dgm:animLvl val="lvl"/>
          <dgm:resizeHandles val="exact"/>
        </dgm:presLayoutVars>
      </dgm:prSet>
      <dgm:spPr/>
    </dgm:pt>
    <dgm:pt modelId="{1074153A-2A71-4437-87DA-7B95EA2C021B}" type="pres">
      <dgm:prSet presAssocID="{A035B73C-8B5C-41A1-B290-986961C680A0}" presName="compNode" presStyleCnt="0"/>
      <dgm:spPr/>
    </dgm:pt>
    <dgm:pt modelId="{95F262B2-9776-48CD-8647-3CA26B523D62}" type="pres">
      <dgm:prSet presAssocID="{A035B73C-8B5C-41A1-B290-986961C680A0}" presName="aNode" presStyleLbl="bgShp" presStyleIdx="0" presStyleCnt="3" custLinFactNeighborX="-38" custLinFactNeighborY="1278"/>
      <dgm:spPr/>
    </dgm:pt>
    <dgm:pt modelId="{3917B8C5-C79F-485C-BF0A-D934845ADDCA}" type="pres">
      <dgm:prSet presAssocID="{A035B73C-8B5C-41A1-B290-986961C680A0}" presName="textNode" presStyleLbl="bgShp" presStyleIdx="0" presStyleCnt="3"/>
      <dgm:spPr/>
    </dgm:pt>
    <dgm:pt modelId="{C3453CEC-3504-4C5D-9956-D344276A8684}" type="pres">
      <dgm:prSet presAssocID="{A035B73C-8B5C-41A1-B290-986961C680A0}" presName="compChildNode" presStyleCnt="0"/>
      <dgm:spPr/>
    </dgm:pt>
    <dgm:pt modelId="{4DB3015A-05EF-4649-B7F5-F84DEA7F4A67}" type="pres">
      <dgm:prSet presAssocID="{A035B73C-8B5C-41A1-B290-986961C680A0}" presName="theInnerList" presStyleCnt="0"/>
      <dgm:spPr/>
    </dgm:pt>
    <dgm:pt modelId="{BC2008D0-BBBC-4560-B369-89396A93EFA1}" type="pres">
      <dgm:prSet presAssocID="{39205C62-5612-496C-A772-2A2FBE9A57E0}" presName="childNode" presStyleLbl="node1" presStyleIdx="0" presStyleCnt="6">
        <dgm:presLayoutVars>
          <dgm:bulletEnabled val="1"/>
        </dgm:presLayoutVars>
      </dgm:prSet>
      <dgm:spPr/>
    </dgm:pt>
    <dgm:pt modelId="{F99B1EFE-4129-43D0-85A7-041748ABF020}" type="pres">
      <dgm:prSet presAssocID="{39205C62-5612-496C-A772-2A2FBE9A57E0}" presName="aSpace2" presStyleCnt="0"/>
      <dgm:spPr/>
    </dgm:pt>
    <dgm:pt modelId="{22CD0AF3-32AD-4EB4-B114-15D486E5E560}" type="pres">
      <dgm:prSet presAssocID="{F3B5DCDA-8C63-4F8C-B077-8FD664D8BD4A}" presName="childNode" presStyleLbl="node1" presStyleIdx="1" presStyleCnt="6">
        <dgm:presLayoutVars>
          <dgm:bulletEnabled val="1"/>
        </dgm:presLayoutVars>
      </dgm:prSet>
      <dgm:spPr/>
    </dgm:pt>
    <dgm:pt modelId="{B7C7C40A-90CB-471F-9B33-7E58FEA7CBAD}" type="pres">
      <dgm:prSet presAssocID="{A035B73C-8B5C-41A1-B290-986961C680A0}" presName="aSpace" presStyleCnt="0"/>
      <dgm:spPr/>
    </dgm:pt>
    <dgm:pt modelId="{F96A4416-BFFC-47AA-B03E-DED007624A9E}" type="pres">
      <dgm:prSet presAssocID="{FB149C30-2923-4482-9F77-905F4BA6776B}" presName="compNode" presStyleCnt="0"/>
      <dgm:spPr/>
    </dgm:pt>
    <dgm:pt modelId="{150A2D1E-EA5B-43F1-8328-E0D0A6CDAFCC}" type="pres">
      <dgm:prSet presAssocID="{FB149C30-2923-4482-9F77-905F4BA6776B}" presName="aNode" presStyleLbl="bgShp" presStyleIdx="1" presStyleCnt="3"/>
      <dgm:spPr/>
    </dgm:pt>
    <dgm:pt modelId="{44413AE7-6C06-4616-9EDF-17898A7225A0}" type="pres">
      <dgm:prSet presAssocID="{FB149C30-2923-4482-9F77-905F4BA6776B}" presName="textNode" presStyleLbl="bgShp" presStyleIdx="1" presStyleCnt="3"/>
      <dgm:spPr/>
    </dgm:pt>
    <dgm:pt modelId="{BFB9413C-6825-4108-BACE-80346420C440}" type="pres">
      <dgm:prSet presAssocID="{FB149C30-2923-4482-9F77-905F4BA6776B}" presName="compChildNode" presStyleCnt="0"/>
      <dgm:spPr/>
    </dgm:pt>
    <dgm:pt modelId="{743BCD96-7166-4E16-8D42-6E215BC0072B}" type="pres">
      <dgm:prSet presAssocID="{FB149C30-2923-4482-9F77-905F4BA6776B}" presName="theInnerList" presStyleCnt="0"/>
      <dgm:spPr/>
    </dgm:pt>
    <dgm:pt modelId="{9DE33DE7-2CAC-45FF-AAFC-160990060D81}" type="pres">
      <dgm:prSet presAssocID="{0AA8962C-9C4C-4AF6-8364-92E7E2DD1145}" presName="childNode" presStyleLbl="node1" presStyleIdx="2" presStyleCnt="6">
        <dgm:presLayoutVars>
          <dgm:bulletEnabled val="1"/>
        </dgm:presLayoutVars>
      </dgm:prSet>
      <dgm:spPr/>
    </dgm:pt>
    <dgm:pt modelId="{E0C8956F-D41B-4DE9-9BFD-B47FF4C45665}" type="pres">
      <dgm:prSet presAssocID="{0AA8962C-9C4C-4AF6-8364-92E7E2DD1145}" presName="aSpace2" presStyleCnt="0"/>
      <dgm:spPr/>
    </dgm:pt>
    <dgm:pt modelId="{EB369FFB-32E2-4D33-88B2-87C3A7CEC014}" type="pres">
      <dgm:prSet presAssocID="{F72DB6AD-D008-40BA-B8EC-B17FB2365FEE}" presName="childNode" presStyleLbl="node1" presStyleIdx="3" presStyleCnt="6">
        <dgm:presLayoutVars>
          <dgm:bulletEnabled val="1"/>
        </dgm:presLayoutVars>
      </dgm:prSet>
      <dgm:spPr/>
    </dgm:pt>
    <dgm:pt modelId="{14EA55EA-0B6E-41D1-83E7-F230E1B2A628}" type="pres">
      <dgm:prSet presAssocID="{FB149C30-2923-4482-9F77-905F4BA6776B}" presName="aSpace" presStyleCnt="0"/>
      <dgm:spPr/>
    </dgm:pt>
    <dgm:pt modelId="{FBD327FF-F740-48E4-8D47-9AB1ABED889B}" type="pres">
      <dgm:prSet presAssocID="{83E6F00D-9763-4CA3-BF71-56FBDA6937E5}" presName="compNode" presStyleCnt="0"/>
      <dgm:spPr/>
    </dgm:pt>
    <dgm:pt modelId="{6E556893-8302-49FF-BE09-A79223C4988D}" type="pres">
      <dgm:prSet presAssocID="{83E6F00D-9763-4CA3-BF71-56FBDA6937E5}" presName="aNode" presStyleLbl="bgShp" presStyleIdx="2" presStyleCnt="3"/>
      <dgm:spPr/>
    </dgm:pt>
    <dgm:pt modelId="{18C4F67B-8A88-46B0-AEBF-0D4D1FF3A237}" type="pres">
      <dgm:prSet presAssocID="{83E6F00D-9763-4CA3-BF71-56FBDA6937E5}" presName="textNode" presStyleLbl="bgShp" presStyleIdx="2" presStyleCnt="3"/>
      <dgm:spPr/>
    </dgm:pt>
    <dgm:pt modelId="{C8C8A142-DB13-4087-9365-5BF1073E211F}" type="pres">
      <dgm:prSet presAssocID="{83E6F00D-9763-4CA3-BF71-56FBDA6937E5}" presName="compChildNode" presStyleCnt="0"/>
      <dgm:spPr/>
    </dgm:pt>
    <dgm:pt modelId="{B21C6329-4837-4141-9E0D-29E09ADAB9FC}" type="pres">
      <dgm:prSet presAssocID="{83E6F00D-9763-4CA3-BF71-56FBDA6937E5}" presName="theInnerList" presStyleCnt="0"/>
      <dgm:spPr/>
    </dgm:pt>
    <dgm:pt modelId="{2D02DA66-0593-47E9-83EE-CD605730FCB0}" type="pres">
      <dgm:prSet presAssocID="{12E06102-EDE3-4F3D-BCF8-0E6EA0BE5CDB}" presName="childNode" presStyleLbl="node1" presStyleIdx="4" presStyleCnt="6">
        <dgm:presLayoutVars>
          <dgm:bulletEnabled val="1"/>
        </dgm:presLayoutVars>
      </dgm:prSet>
      <dgm:spPr/>
    </dgm:pt>
    <dgm:pt modelId="{03661D9A-F75C-4C59-8030-0D3E3D877FD5}" type="pres">
      <dgm:prSet presAssocID="{12E06102-EDE3-4F3D-BCF8-0E6EA0BE5CDB}" presName="aSpace2" presStyleCnt="0"/>
      <dgm:spPr/>
    </dgm:pt>
    <dgm:pt modelId="{00314FA4-1CDE-47F2-8173-A634235D295D}" type="pres">
      <dgm:prSet presAssocID="{0C3D7CD7-DE52-47C1-8D6F-736698F85213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E3133702-BC05-4F23-ADA7-30F04994F035}" type="presOf" srcId="{FB149C30-2923-4482-9F77-905F4BA6776B}" destId="{44413AE7-6C06-4616-9EDF-17898A7225A0}" srcOrd="1" destOrd="0" presId="urn:microsoft.com/office/officeart/2005/8/layout/lProcess2"/>
    <dgm:cxn modelId="{A8B90718-7B33-4FDE-80FB-B3DEDBEA0E4E}" srcId="{A035B73C-8B5C-41A1-B290-986961C680A0}" destId="{F3B5DCDA-8C63-4F8C-B077-8FD664D8BD4A}" srcOrd="1" destOrd="0" parTransId="{785D60C0-206C-4044-8060-E741D5EB0CE1}" sibTransId="{83900C2F-8603-43E8-A998-CFAAA42AC884}"/>
    <dgm:cxn modelId="{9D15732A-2C15-4093-87AD-57267AE1ADBB}" srcId="{83E6F00D-9763-4CA3-BF71-56FBDA6937E5}" destId="{12E06102-EDE3-4F3D-BCF8-0E6EA0BE5CDB}" srcOrd="0" destOrd="0" parTransId="{3653B17E-4468-4F8B-AF6B-F8C49CC390C0}" sibTransId="{7BCE14D0-256C-4487-8470-CFAD2C9D94F8}"/>
    <dgm:cxn modelId="{E5485863-76BC-43F8-B59D-2671DE324D73}" type="presOf" srcId="{39205C62-5612-496C-A772-2A2FBE9A57E0}" destId="{BC2008D0-BBBC-4560-B369-89396A93EFA1}" srcOrd="0" destOrd="0" presId="urn:microsoft.com/office/officeart/2005/8/layout/lProcess2"/>
    <dgm:cxn modelId="{7CCBBE63-EF56-4E33-A556-B01870AED198}" type="presOf" srcId="{FB149C30-2923-4482-9F77-905F4BA6776B}" destId="{150A2D1E-EA5B-43F1-8328-E0D0A6CDAFCC}" srcOrd="0" destOrd="0" presId="urn:microsoft.com/office/officeart/2005/8/layout/lProcess2"/>
    <dgm:cxn modelId="{5048A844-27ED-472D-9ED2-EE214C44E933}" srcId="{73DE1731-D971-4B98-9E81-D0F3F70A802C}" destId="{FB149C30-2923-4482-9F77-905F4BA6776B}" srcOrd="1" destOrd="0" parTransId="{6AC99E25-3D96-4DCE-A913-498064188227}" sibTransId="{7EB38521-9F4F-456E-A6ED-07809A9BAFA6}"/>
    <dgm:cxn modelId="{F037086A-7652-4696-8C7B-8F94D0F20303}" type="presOf" srcId="{83E6F00D-9763-4CA3-BF71-56FBDA6937E5}" destId="{6E556893-8302-49FF-BE09-A79223C4988D}" srcOrd="0" destOrd="0" presId="urn:microsoft.com/office/officeart/2005/8/layout/lProcess2"/>
    <dgm:cxn modelId="{2861106A-DB62-445D-A420-B94345DD02F7}" type="presOf" srcId="{12E06102-EDE3-4F3D-BCF8-0E6EA0BE5CDB}" destId="{2D02DA66-0593-47E9-83EE-CD605730FCB0}" srcOrd="0" destOrd="0" presId="urn:microsoft.com/office/officeart/2005/8/layout/lProcess2"/>
    <dgm:cxn modelId="{D993654D-57B9-472E-8C95-629D7D60CF23}" type="presOf" srcId="{0AA8962C-9C4C-4AF6-8364-92E7E2DD1145}" destId="{9DE33DE7-2CAC-45FF-AAFC-160990060D81}" srcOrd="0" destOrd="0" presId="urn:microsoft.com/office/officeart/2005/8/layout/lProcess2"/>
    <dgm:cxn modelId="{60FCA94F-181B-495C-A8BA-E55EBBE7F961}" type="presOf" srcId="{83E6F00D-9763-4CA3-BF71-56FBDA6937E5}" destId="{18C4F67B-8A88-46B0-AEBF-0D4D1FF3A237}" srcOrd="1" destOrd="0" presId="urn:microsoft.com/office/officeart/2005/8/layout/lProcess2"/>
    <dgm:cxn modelId="{F4203659-632F-4A59-9A81-75BC205F46E1}" srcId="{73DE1731-D971-4B98-9E81-D0F3F70A802C}" destId="{A035B73C-8B5C-41A1-B290-986961C680A0}" srcOrd="0" destOrd="0" parTransId="{02DD38DD-8196-40AA-8B42-7E26C50A7C53}" sibTransId="{6D62E0D0-F5A6-4BE9-92EC-602F98A62873}"/>
    <dgm:cxn modelId="{3F6F737A-6E58-4C85-B80A-3C41F66A276B}" type="presOf" srcId="{F72DB6AD-D008-40BA-B8EC-B17FB2365FEE}" destId="{EB369FFB-32E2-4D33-88B2-87C3A7CEC014}" srcOrd="0" destOrd="0" presId="urn:microsoft.com/office/officeart/2005/8/layout/lProcess2"/>
    <dgm:cxn modelId="{6549B384-4EBE-4EEC-8E6C-8C78A5FAAC12}" srcId="{73DE1731-D971-4B98-9E81-D0F3F70A802C}" destId="{83E6F00D-9763-4CA3-BF71-56FBDA6937E5}" srcOrd="2" destOrd="0" parTransId="{684FD9F3-D8FF-43BF-870D-B2547D50DAAF}" sibTransId="{81A731A2-E7E3-413C-A656-9D34E6E89431}"/>
    <dgm:cxn modelId="{420B85A1-9F00-46CD-A66E-DDE971DC8EEA}" type="presOf" srcId="{0C3D7CD7-DE52-47C1-8D6F-736698F85213}" destId="{00314FA4-1CDE-47F2-8173-A634235D295D}" srcOrd="0" destOrd="0" presId="urn:microsoft.com/office/officeart/2005/8/layout/lProcess2"/>
    <dgm:cxn modelId="{9F3CD4AA-856D-4377-AD3E-2235BE11D07D}" srcId="{A035B73C-8B5C-41A1-B290-986961C680A0}" destId="{39205C62-5612-496C-A772-2A2FBE9A57E0}" srcOrd="0" destOrd="0" parTransId="{B3025F91-AE80-4005-935D-69703205A04E}" sibTransId="{A42A6613-46DB-46F8-B9B5-CCBA2DBEBE05}"/>
    <dgm:cxn modelId="{61CA00B5-4F69-4B47-B60E-370DBA23AA4A}" srcId="{83E6F00D-9763-4CA3-BF71-56FBDA6937E5}" destId="{0C3D7CD7-DE52-47C1-8D6F-736698F85213}" srcOrd="1" destOrd="0" parTransId="{1F613392-6647-47C2-96A9-F6F09FFB08E9}" sibTransId="{E7AB6D1D-3960-471C-9609-4CE1CFEC5489}"/>
    <dgm:cxn modelId="{A5E25DBC-2764-40ED-80C7-D3F0006BFD56}" srcId="{FB149C30-2923-4482-9F77-905F4BA6776B}" destId="{F72DB6AD-D008-40BA-B8EC-B17FB2365FEE}" srcOrd="1" destOrd="0" parTransId="{99981FF1-AB60-4EC8-8A52-5B932A9E035A}" sibTransId="{B1BD85A6-B113-4E70-8E27-30522C2D600C}"/>
    <dgm:cxn modelId="{05AB9EBC-B5E4-4133-9AF6-05F6A4A17ACD}" srcId="{FB149C30-2923-4482-9F77-905F4BA6776B}" destId="{0AA8962C-9C4C-4AF6-8364-92E7E2DD1145}" srcOrd="0" destOrd="0" parTransId="{CC2FFFFE-A60E-4923-ABA2-6C24787630EF}" sibTransId="{E14B665C-39F1-454A-BE99-822BC0B6A2E8}"/>
    <dgm:cxn modelId="{8258C1BC-10CA-46A2-B273-41CCD3D1C23C}" type="presOf" srcId="{73DE1731-D971-4B98-9E81-D0F3F70A802C}" destId="{32B7B6F5-804C-4597-A837-F416261F73FC}" srcOrd="0" destOrd="0" presId="urn:microsoft.com/office/officeart/2005/8/layout/lProcess2"/>
    <dgm:cxn modelId="{613EFBCB-E529-44BF-8ACF-1052D02C2E48}" type="presOf" srcId="{F3B5DCDA-8C63-4F8C-B077-8FD664D8BD4A}" destId="{22CD0AF3-32AD-4EB4-B114-15D486E5E560}" srcOrd="0" destOrd="0" presId="urn:microsoft.com/office/officeart/2005/8/layout/lProcess2"/>
    <dgm:cxn modelId="{48C89EE5-63D1-4596-80C3-35DA6B27D48C}" type="presOf" srcId="{A035B73C-8B5C-41A1-B290-986961C680A0}" destId="{3917B8C5-C79F-485C-BF0A-D934845ADDCA}" srcOrd="1" destOrd="0" presId="urn:microsoft.com/office/officeart/2005/8/layout/lProcess2"/>
    <dgm:cxn modelId="{731F02F0-FD66-42F7-AC55-C58B35BA8EAB}" type="presOf" srcId="{A035B73C-8B5C-41A1-B290-986961C680A0}" destId="{95F262B2-9776-48CD-8647-3CA26B523D62}" srcOrd="0" destOrd="0" presId="urn:microsoft.com/office/officeart/2005/8/layout/lProcess2"/>
    <dgm:cxn modelId="{6FFC0468-CAAB-48E4-AB6E-B1EEC70A3E72}" type="presParOf" srcId="{32B7B6F5-804C-4597-A837-F416261F73FC}" destId="{1074153A-2A71-4437-87DA-7B95EA2C021B}" srcOrd="0" destOrd="0" presId="urn:microsoft.com/office/officeart/2005/8/layout/lProcess2"/>
    <dgm:cxn modelId="{F0F976D8-B86C-4358-B9D7-3D59CE880456}" type="presParOf" srcId="{1074153A-2A71-4437-87DA-7B95EA2C021B}" destId="{95F262B2-9776-48CD-8647-3CA26B523D62}" srcOrd="0" destOrd="0" presId="urn:microsoft.com/office/officeart/2005/8/layout/lProcess2"/>
    <dgm:cxn modelId="{ED97B8A5-26C4-4B13-BE39-2070B290F998}" type="presParOf" srcId="{1074153A-2A71-4437-87DA-7B95EA2C021B}" destId="{3917B8C5-C79F-485C-BF0A-D934845ADDCA}" srcOrd="1" destOrd="0" presId="urn:microsoft.com/office/officeart/2005/8/layout/lProcess2"/>
    <dgm:cxn modelId="{E15B1430-ABD2-4B19-9AD9-730ED21CB846}" type="presParOf" srcId="{1074153A-2A71-4437-87DA-7B95EA2C021B}" destId="{C3453CEC-3504-4C5D-9956-D344276A8684}" srcOrd="2" destOrd="0" presId="urn:microsoft.com/office/officeart/2005/8/layout/lProcess2"/>
    <dgm:cxn modelId="{ABD978AF-3AE7-44AC-A911-FA1E85638A24}" type="presParOf" srcId="{C3453CEC-3504-4C5D-9956-D344276A8684}" destId="{4DB3015A-05EF-4649-B7F5-F84DEA7F4A67}" srcOrd="0" destOrd="0" presId="urn:microsoft.com/office/officeart/2005/8/layout/lProcess2"/>
    <dgm:cxn modelId="{DEEB7759-3FD4-4113-9775-B4DD2509432D}" type="presParOf" srcId="{4DB3015A-05EF-4649-B7F5-F84DEA7F4A67}" destId="{BC2008D0-BBBC-4560-B369-89396A93EFA1}" srcOrd="0" destOrd="0" presId="urn:microsoft.com/office/officeart/2005/8/layout/lProcess2"/>
    <dgm:cxn modelId="{3CFDEF5B-A26F-48E6-BF4F-4CB7089455DC}" type="presParOf" srcId="{4DB3015A-05EF-4649-B7F5-F84DEA7F4A67}" destId="{F99B1EFE-4129-43D0-85A7-041748ABF020}" srcOrd="1" destOrd="0" presId="urn:microsoft.com/office/officeart/2005/8/layout/lProcess2"/>
    <dgm:cxn modelId="{73A8E632-E509-4530-80C0-0492A2B2F1F3}" type="presParOf" srcId="{4DB3015A-05EF-4649-B7F5-F84DEA7F4A67}" destId="{22CD0AF3-32AD-4EB4-B114-15D486E5E560}" srcOrd="2" destOrd="0" presId="urn:microsoft.com/office/officeart/2005/8/layout/lProcess2"/>
    <dgm:cxn modelId="{B00B61EC-8183-4EB8-8BE4-FECACD4C040E}" type="presParOf" srcId="{32B7B6F5-804C-4597-A837-F416261F73FC}" destId="{B7C7C40A-90CB-471F-9B33-7E58FEA7CBAD}" srcOrd="1" destOrd="0" presId="urn:microsoft.com/office/officeart/2005/8/layout/lProcess2"/>
    <dgm:cxn modelId="{57B226EE-343E-4E84-A5A5-024E609F1A51}" type="presParOf" srcId="{32B7B6F5-804C-4597-A837-F416261F73FC}" destId="{F96A4416-BFFC-47AA-B03E-DED007624A9E}" srcOrd="2" destOrd="0" presId="urn:microsoft.com/office/officeart/2005/8/layout/lProcess2"/>
    <dgm:cxn modelId="{5BDC8322-6ECC-4AA0-9986-2478C48313D7}" type="presParOf" srcId="{F96A4416-BFFC-47AA-B03E-DED007624A9E}" destId="{150A2D1E-EA5B-43F1-8328-E0D0A6CDAFCC}" srcOrd="0" destOrd="0" presId="urn:microsoft.com/office/officeart/2005/8/layout/lProcess2"/>
    <dgm:cxn modelId="{65BA3627-6EB6-45D8-92F0-1F1479ECB195}" type="presParOf" srcId="{F96A4416-BFFC-47AA-B03E-DED007624A9E}" destId="{44413AE7-6C06-4616-9EDF-17898A7225A0}" srcOrd="1" destOrd="0" presId="urn:microsoft.com/office/officeart/2005/8/layout/lProcess2"/>
    <dgm:cxn modelId="{2039C76C-6705-4BDF-90B4-3BB1CEB95494}" type="presParOf" srcId="{F96A4416-BFFC-47AA-B03E-DED007624A9E}" destId="{BFB9413C-6825-4108-BACE-80346420C440}" srcOrd="2" destOrd="0" presId="urn:microsoft.com/office/officeart/2005/8/layout/lProcess2"/>
    <dgm:cxn modelId="{D3D39342-DDCD-42DD-95D8-0879A0055286}" type="presParOf" srcId="{BFB9413C-6825-4108-BACE-80346420C440}" destId="{743BCD96-7166-4E16-8D42-6E215BC0072B}" srcOrd="0" destOrd="0" presId="urn:microsoft.com/office/officeart/2005/8/layout/lProcess2"/>
    <dgm:cxn modelId="{E230F60D-CE4F-4270-8FCA-F1F3ECE6B914}" type="presParOf" srcId="{743BCD96-7166-4E16-8D42-6E215BC0072B}" destId="{9DE33DE7-2CAC-45FF-AAFC-160990060D81}" srcOrd="0" destOrd="0" presId="urn:microsoft.com/office/officeart/2005/8/layout/lProcess2"/>
    <dgm:cxn modelId="{1B8F7696-B550-4F2F-B887-33156EEE0C4E}" type="presParOf" srcId="{743BCD96-7166-4E16-8D42-6E215BC0072B}" destId="{E0C8956F-D41B-4DE9-9BFD-B47FF4C45665}" srcOrd="1" destOrd="0" presId="urn:microsoft.com/office/officeart/2005/8/layout/lProcess2"/>
    <dgm:cxn modelId="{CC17BBE8-1FA1-4248-9954-473E55AC42B5}" type="presParOf" srcId="{743BCD96-7166-4E16-8D42-6E215BC0072B}" destId="{EB369FFB-32E2-4D33-88B2-87C3A7CEC014}" srcOrd="2" destOrd="0" presId="urn:microsoft.com/office/officeart/2005/8/layout/lProcess2"/>
    <dgm:cxn modelId="{2A5715FF-76B5-4508-947C-338FA40ECC88}" type="presParOf" srcId="{32B7B6F5-804C-4597-A837-F416261F73FC}" destId="{14EA55EA-0B6E-41D1-83E7-F230E1B2A628}" srcOrd="3" destOrd="0" presId="urn:microsoft.com/office/officeart/2005/8/layout/lProcess2"/>
    <dgm:cxn modelId="{331D85E1-647B-421F-88FE-DC1A3E7603DE}" type="presParOf" srcId="{32B7B6F5-804C-4597-A837-F416261F73FC}" destId="{FBD327FF-F740-48E4-8D47-9AB1ABED889B}" srcOrd="4" destOrd="0" presId="urn:microsoft.com/office/officeart/2005/8/layout/lProcess2"/>
    <dgm:cxn modelId="{726F2A90-2E98-49BA-8B49-9BB0BC0FA05C}" type="presParOf" srcId="{FBD327FF-F740-48E4-8D47-9AB1ABED889B}" destId="{6E556893-8302-49FF-BE09-A79223C4988D}" srcOrd="0" destOrd="0" presId="urn:microsoft.com/office/officeart/2005/8/layout/lProcess2"/>
    <dgm:cxn modelId="{08C1667D-51C6-4C6B-8E25-6E626FE7CFE3}" type="presParOf" srcId="{FBD327FF-F740-48E4-8D47-9AB1ABED889B}" destId="{18C4F67B-8A88-46B0-AEBF-0D4D1FF3A237}" srcOrd="1" destOrd="0" presId="urn:microsoft.com/office/officeart/2005/8/layout/lProcess2"/>
    <dgm:cxn modelId="{9D38BEBE-1028-4C67-A44D-DF88D14BF2E0}" type="presParOf" srcId="{FBD327FF-F740-48E4-8D47-9AB1ABED889B}" destId="{C8C8A142-DB13-4087-9365-5BF1073E211F}" srcOrd="2" destOrd="0" presId="urn:microsoft.com/office/officeart/2005/8/layout/lProcess2"/>
    <dgm:cxn modelId="{62DFFC20-7CC9-49D5-B85E-56E6513F173D}" type="presParOf" srcId="{C8C8A142-DB13-4087-9365-5BF1073E211F}" destId="{B21C6329-4837-4141-9E0D-29E09ADAB9FC}" srcOrd="0" destOrd="0" presId="urn:microsoft.com/office/officeart/2005/8/layout/lProcess2"/>
    <dgm:cxn modelId="{2A91A446-D27E-4F74-A1D3-0AC23F234D55}" type="presParOf" srcId="{B21C6329-4837-4141-9E0D-29E09ADAB9FC}" destId="{2D02DA66-0593-47E9-83EE-CD605730FCB0}" srcOrd="0" destOrd="0" presId="urn:microsoft.com/office/officeart/2005/8/layout/lProcess2"/>
    <dgm:cxn modelId="{0B26A6E9-CE34-4BC4-B822-7EF8F989348A}" type="presParOf" srcId="{B21C6329-4837-4141-9E0D-29E09ADAB9FC}" destId="{03661D9A-F75C-4C59-8030-0D3E3D877FD5}" srcOrd="1" destOrd="0" presId="urn:microsoft.com/office/officeart/2005/8/layout/lProcess2"/>
    <dgm:cxn modelId="{91033861-21FA-4872-ABDA-74BA56F12737}" type="presParOf" srcId="{B21C6329-4837-4141-9E0D-29E09ADAB9FC}" destId="{00314FA4-1CDE-47F2-8173-A634235D295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F85B5A-8A76-4F8B-BBA7-C31B8320D7E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58D44F1-2694-4037-BF27-6FD5681DEBA7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What information do you need to sign up for a vaccine?</a:t>
          </a:r>
        </a:p>
      </dgm:t>
    </dgm:pt>
    <dgm:pt modelId="{D19EA536-C851-43C2-BA2E-EA60C945821F}" type="parTrans" cxnId="{279E4A39-79EA-4A6F-9588-8EC07FB36C45}">
      <dgm:prSet/>
      <dgm:spPr/>
      <dgm:t>
        <a:bodyPr/>
        <a:lstStyle/>
        <a:p>
          <a:endParaRPr lang="en-US"/>
        </a:p>
      </dgm:t>
    </dgm:pt>
    <dgm:pt modelId="{C6ADC236-F22E-49C9-956D-9EC92BE4C46B}" type="sibTrans" cxnId="{279E4A39-79EA-4A6F-9588-8EC07FB36C45}">
      <dgm:prSet/>
      <dgm:spPr/>
      <dgm:t>
        <a:bodyPr/>
        <a:lstStyle/>
        <a:p>
          <a:endParaRPr lang="en-US"/>
        </a:p>
      </dgm:t>
    </dgm:pt>
    <dgm:pt modelId="{2231B16B-3C55-4C29-899B-CD887F6E247A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Who should or shouldn’t get the vaccine?</a:t>
          </a:r>
        </a:p>
      </dgm:t>
    </dgm:pt>
    <dgm:pt modelId="{97452A61-4310-4765-8ADB-BD80D6FC693E}" type="parTrans" cxnId="{C54065E2-DA61-4309-974F-A3720300B55A}">
      <dgm:prSet/>
      <dgm:spPr/>
      <dgm:t>
        <a:bodyPr/>
        <a:lstStyle/>
        <a:p>
          <a:endParaRPr lang="en-US"/>
        </a:p>
      </dgm:t>
    </dgm:pt>
    <dgm:pt modelId="{C309552C-85AB-4ABF-8EA6-FBBBF4915AD2}" type="sibTrans" cxnId="{C54065E2-DA61-4309-974F-A3720300B55A}">
      <dgm:prSet/>
      <dgm:spPr/>
      <dgm:t>
        <a:bodyPr/>
        <a:lstStyle/>
        <a:p>
          <a:endParaRPr lang="en-US"/>
        </a:p>
      </dgm:t>
    </dgm:pt>
    <dgm:pt modelId="{02034C43-D47C-401F-ACA8-9F08BBC84FFE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Are vaccines free?</a:t>
          </a:r>
        </a:p>
      </dgm:t>
    </dgm:pt>
    <dgm:pt modelId="{53CCD494-22C2-461F-B3FF-BBA73A0952B0}" type="parTrans" cxnId="{3397FC03-13C7-4418-82A3-ED16E92A77B8}">
      <dgm:prSet/>
      <dgm:spPr/>
      <dgm:t>
        <a:bodyPr/>
        <a:lstStyle/>
        <a:p>
          <a:endParaRPr lang="en-US"/>
        </a:p>
      </dgm:t>
    </dgm:pt>
    <dgm:pt modelId="{268B43DF-7154-4290-94CB-BF72ACB56C39}" type="sibTrans" cxnId="{3397FC03-13C7-4418-82A3-ED16E92A77B8}">
      <dgm:prSet/>
      <dgm:spPr/>
      <dgm:t>
        <a:bodyPr/>
        <a:lstStyle/>
        <a:p>
          <a:endParaRPr lang="en-US"/>
        </a:p>
      </dgm:t>
    </dgm:pt>
    <dgm:pt modelId="{BB2AE30C-68A1-4BBF-862A-6BBA794385F3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How long do side effects last?</a:t>
          </a:r>
        </a:p>
      </dgm:t>
    </dgm:pt>
    <dgm:pt modelId="{26F86888-38B4-42A4-B0A3-58C45A151A4E}" type="parTrans" cxnId="{8398537B-1C37-4E55-AA37-C01CF1D29412}">
      <dgm:prSet/>
      <dgm:spPr/>
      <dgm:t>
        <a:bodyPr/>
        <a:lstStyle/>
        <a:p>
          <a:endParaRPr lang="en-US"/>
        </a:p>
      </dgm:t>
    </dgm:pt>
    <dgm:pt modelId="{30D5C184-FE9D-46A6-AE1D-17B39F3A2BC2}" type="sibTrans" cxnId="{8398537B-1C37-4E55-AA37-C01CF1D29412}">
      <dgm:prSet/>
      <dgm:spPr/>
      <dgm:t>
        <a:bodyPr/>
        <a:lstStyle/>
        <a:p>
          <a:endParaRPr lang="en-US"/>
        </a:p>
      </dgm:t>
    </dgm:pt>
    <dgm:pt modelId="{6B71737D-ABD8-4564-82C7-CB1CF3BB635D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How safe are the vaccines?</a:t>
          </a:r>
        </a:p>
      </dgm:t>
    </dgm:pt>
    <dgm:pt modelId="{FF21FCA9-4675-45D0-A822-2C2B0CF77156}" type="parTrans" cxnId="{15BC85D9-BE4E-4AB3-AA41-B69F52A4E5B9}">
      <dgm:prSet/>
      <dgm:spPr/>
      <dgm:t>
        <a:bodyPr/>
        <a:lstStyle/>
        <a:p>
          <a:endParaRPr lang="en-US"/>
        </a:p>
      </dgm:t>
    </dgm:pt>
    <dgm:pt modelId="{ABCE5280-984C-4832-B724-B1D5FDB6EA4F}" type="sibTrans" cxnId="{15BC85D9-BE4E-4AB3-AA41-B69F52A4E5B9}">
      <dgm:prSet/>
      <dgm:spPr/>
      <dgm:t>
        <a:bodyPr/>
        <a:lstStyle/>
        <a:p>
          <a:endParaRPr lang="en-US"/>
        </a:p>
      </dgm:t>
    </dgm:pt>
    <dgm:pt modelId="{93380005-19D0-484D-B24C-26A4D35B718A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Which vaccine should I get?</a:t>
          </a:r>
        </a:p>
      </dgm:t>
    </dgm:pt>
    <dgm:pt modelId="{D4EDA349-4957-4A76-A28E-97967E91D094}" type="parTrans" cxnId="{2BEADE32-0A45-4581-BCF0-060DD4913FE7}">
      <dgm:prSet/>
      <dgm:spPr/>
      <dgm:t>
        <a:bodyPr/>
        <a:lstStyle/>
        <a:p>
          <a:endParaRPr lang="en-US"/>
        </a:p>
      </dgm:t>
    </dgm:pt>
    <dgm:pt modelId="{577C9C99-8B30-436A-8AD6-711454BEBE12}" type="sibTrans" cxnId="{2BEADE32-0A45-4581-BCF0-060DD4913FE7}">
      <dgm:prSet/>
      <dgm:spPr/>
      <dgm:t>
        <a:bodyPr/>
        <a:lstStyle/>
        <a:p>
          <a:endParaRPr lang="en-US"/>
        </a:p>
      </dgm:t>
    </dgm:pt>
    <dgm:pt modelId="{3822A4DD-D7FA-4EA9-A6AD-53779B46CE52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Should I get the vaccine if I have already had COVID-19?</a:t>
          </a:r>
        </a:p>
      </dgm:t>
    </dgm:pt>
    <dgm:pt modelId="{9C67C941-50E7-45BD-B394-250FB1F33A18}" type="parTrans" cxnId="{89742ADF-0358-4AC5-985F-526E23F6C011}">
      <dgm:prSet/>
      <dgm:spPr/>
      <dgm:t>
        <a:bodyPr/>
        <a:lstStyle/>
        <a:p>
          <a:endParaRPr lang="en-US"/>
        </a:p>
      </dgm:t>
    </dgm:pt>
    <dgm:pt modelId="{4F5D79E6-34CD-4591-9B12-6D3E42FC4E03}" type="sibTrans" cxnId="{89742ADF-0358-4AC5-985F-526E23F6C011}">
      <dgm:prSet/>
      <dgm:spPr/>
      <dgm:t>
        <a:bodyPr/>
        <a:lstStyle/>
        <a:p>
          <a:endParaRPr lang="en-US"/>
        </a:p>
      </dgm:t>
    </dgm:pt>
    <dgm:pt modelId="{11B0D07C-1F79-4630-B438-166A6CE80499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 have a strong immune system.  Why do I need a vaccine?</a:t>
          </a:r>
        </a:p>
      </dgm:t>
    </dgm:pt>
    <dgm:pt modelId="{67BD173A-67AA-4921-9D16-134D39983CC7}" type="parTrans" cxnId="{92291456-7FF4-4AB1-A3E8-69B24DDDA327}">
      <dgm:prSet/>
      <dgm:spPr/>
      <dgm:t>
        <a:bodyPr/>
        <a:lstStyle/>
        <a:p>
          <a:endParaRPr lang="en-US"/>
        </a:p>
      </dgm:t>
    </dgm:pt>
    <dgm:pt modelId="{6F12F07D-FA53-4439-8D9E-B61DC9ECA1FF}" type="sibTrans" cxnId="{92291456-7FF4-4AB1-A3E8-69B24DDDA327}">
      <dgm:prSet/>
      <dgm:spPr/>
      <dgm:t>
        <a:bodyPr/>
        <a:lstStyle/>
        <a:p>
          <a:endParaRPr lang="en-US"/>
        </a:p>
      </dgm:t>
    </dgm:pt>
    <dgm:pt modelId="{22727DA4-4D9D-4820-B120-CAE8181898B5}" type="pres">
      <dgm:prSet presAssocID="{A7F85B5A-8A76-4F8B-BBA7-C31B8320D7E5}" presName="diagram" presStyleCnt="0">
        <dgm:presLayoutVars>
          <dgm:dir/>
          <dgm:resizeHandles val="exact"/>
        </dgm:presLayoutVars>
      </dgm:prSet>
      <dgm:spPr/>
    </dgm:pt>
    <dgm:pt modelId="{4751EB7B-EA5A-49E1-B7AA-E10E4249E248}" type="pres">
      <dgm:prSet presAssocID="{2231B16B-3C55-4C29-899B-CD887F6E247A}" presName="node" presStyleLbl="node1" presStyleIdx="0" presStyleCnt="8">
        <dgm:presLayoutVars>
          <dgm:bulletEnabled val="1"/>
        </dgm:presLayoutVars>
      </dgm:prSet>
      <dgm:spPr/>
    </dgm:pt>
    <dgm:pt modelId="{CE61E2E1-E1EC-480A-B061-10EC145BB3ED}" type="pres">
      <dgm:prSet presAssocID="{C309552C-85AB-4ABF-8EA6-FBBBF4915AD2}" presName="sibTrans" presStyleCnt="0"/>
      <dgm:spPr/>
    </dgm:pt>
    <dgm:pt modelId="{C08A14A6-3BDE-46F0-BBE0-229E4B888137}" type="pres">
      <dgm:prSet presAssocID="{A58D44F1-2694-4037-BF27-6FD5681DEBA7}" presName="node" presStyleLbl="node1" presStyleIdx="1" presStyleCnt="8">
        <dgm:presLayoutVars>
          <dgm:bulletEnabled val="1"/>
        </dgm:presLayoutVars>
      </dgm:prSet>
      <dgm:spPr/>
    </dgm:pt>
    <dgm:pt modelId="{29CBAB0E-89DD-42D6-B2A3-233CF3F6404B}" type="pres">
      <dgm:prSet presAssocID="{C6ADC236-F22E-49C9-956D-9EC92BE4C46B}" presName="sibTrans" presStyleCnt="0"/>
      <dgm:spPr/>
    </dgm:pt>
    <dgm:pt modelId="{C244C41E-646F-4BC3-AB4E-F3551508A187}" type="pres">
      <dgm:prSet presAssocID="{3822A4DD-D7FA-4EA9-A6AD-53779B46CE52}" presName="node" presStyleLbl="node1" presStyleIdx="2" presStyleCnt="8">
        <dgm:presLayoutVars>
          <dgm:bulletEnabled val="1"/>
        </dgm:presLayoutVars>
      </dgm:prSet>
      <dgm:spPr/>
    </dgm:pt>
    <dgm:pt modelId="{D711F156-58E5-4822-BAD2-82E39A0BF7E7}" type="pres">
      <dgm:prSet presAssocID="{4F5D79E6-34CD-4591-9B12-6D3E42FC4E03}" presName="sibTrans" presStyleCnt="0"/>
      <dgm:spPr/>
    </dgm:pt>
    <dgm:pt modelId="{54B766B3-2A9E-4D0C-95D4-C5E84AFF565D}" type="pres">
      <dgm:prSet presAssocID="{93380005-19D0-484D-B24C-26A4D35B718A}" presName="node" presStyleLbl="node1" presStyleIdx="3" presStyleCnt="8">
        <dgm:presLayoutVars>
          <dgm:bulletEnabled val="1"/>
        </dgm:presLayoutVars>
      </dgm:prSet>
      <dgm:spPr/>
    </dgm:pt>
    <dgm:pt modelId="{7537109B-7446-4A6A-AD15-860B3BBE55DE}" type="pres">
      <dgm:prSet presAssocID="{577C9C99-8B30-436A-8AD6-711454BEBE12}" presName="sibTrans" presStyleCnt="0"/>
      <dgm:spPr/>
    </dgm:pt>
    <dgm:pt modelId="{E43DA617-C39C-424A-8F30-70667BE1507A}" type="pres">
      <dgm:prSet presAssocID="{02034C43-D47C-401F-ACA8-9F08BBC84FFE}" presName="node" presStyleLbl="node1" presStyleIdx="4" presStyleCnt="8">
        <dgm:presLayoutVars>
          <dgm:bulletEnabled val="1"/>
        </dgm:presLayoutVars>
      </dgm:prSet>
      <dgm:spPr/>
    </dgm:pt>
    <dgm:pt modelId="{20E2F92F-BD86-4309-921F-10AB69712189}" type="pres">
      <dgm:prSet presAssocID="{268B43DF-7154-4290-94CB-BF72ACB56C39}" presName="sibTrans" presStyleCnt="0"/>
      <dgm:spPr/>
    </dgm:pt>
    <dgm:pt modelId="{B31DEDF3-D3C0-4E9A-96E3-16CE2283E7FC}" type="pres">
      <dgm:prSet presAssocID="{6B71737D-ABD8-4564-82C7-CB1CF3BB635D}" presName="node" presStyleLbl="node1" presStyleIdx="5" presStyleCnt="8">
        <dgm:presLayoutVars>
          <dgm:bulletEnabled val="1"/>
        </dgm:presLayoutVars>
      </dgm:prSet>
      <dgm:spPr/>
    </dgm:pt>
    <dgm:pt modelId="{F7EAF95F-CA5F-4EC7-BEF0-428B779A7484}" type="pres">
      <dgm:prSet presAssocID="{ABCE5280-984C-4832-B724-B1D5FDB6EA4F}" presName="sibTrans" presStyleCnt="0"/>
      <dgm:spPr/>
    </dgm:pt>
    <dgm:pt modelId="{3528DC77-BF6A-42D6-9030-39602BD893DF}" type="pres">
      <dgm:prSet presAssocID="{BB2AE30C-68A1-4BBF-862A-6BBA794385F3}" presName="node" presStyleLbl="node1" presStyleIdx="6" presStyleCnt="8">
        <dgm:presLayoutVars>
          <dgm:bulletEnabled val="1"/>
        </dgm:presLayoutVars>
      </dgm:prSet>
      <dgm:spPr/>
    </dgm:pt>
    <dgm:pt modelId="{7D03242B-572B-4795-8E09-3CD2194CE694}" type="pres">
      <dgm:prSet presAssocID="{30D5C184-FE9D-46A6-AE1D-17B39F3A2BC2}" presName="sibTrans" presStyleCnt="0"/>
      <dgm:spPr/>
    </dgm:pt>
    <dgm:pt modelId="{EF8B1E04-868E-4BFE-A45E-37CEB738FFFF}" type="pres">
      <dgm:prSet presAssocID="{11B0D07C-1F79-4630-B438-166A6CE80499}" presName="node" presStyleLbl="node1" presStyleIdx="7" presStyleCnt="8">
        <dgm:presLayoutVars>
          <dgm:bulletEnabled val="1"/>
        </dgm:presLayoutVars>
      </dgm:prSet>
      <dgm:spPr/>
    </dgm:pt>
  </dgm:ptLst>
  <dgm:cxnLst>
    <dgm:cxn modelId="{3397FC03-13C7-4418-82A3-ED16E92A77B8}" srcId="{A7F85B5A-8A76-4F8B-BBA7-C31B8320D7E5}" destId="{02034C43-D47C-401F-ACA8-9F08BBC84FFE}" srcOrd="4" destOrd="0" parTransId="{53CCD494-22C2-461F-B3FF-BBA73A0952B0}" sibTransId="{268B43DF-7154-4290-94CB-BF72ACB56C39}"/>
    <dgm:cxn modelId="{50C3120E-4EE9-4DD9-A307-DCA5BF4170A9}" type="presOf" srcId="{6B71737D-ABD8-4564-82C7-CB1CF3BB635D}" destId="{B31DEDF3-D3C0-4E9A-96E3-16CE2283E7FC}" srcOrd="0" destOrd="0" presId="urn:microsoft.com/office/officeart/2005/8/layout/default"/>
    <dgm:cxn modelId="{2BEADE32-0A45-4581-BCF0-060DD4913FE7}" srcId="{A7F85B5A-8A76-4F8B-BBA7-C31B8320D7E5}" destId="{93380005-19D0-484D-B24C-26A4D35B718A}" srcOrd="3" destOrd="0" parTransId="{D4EDA349-4957-4A76-A28E-97967E91D094}" sibTransId="{577C9C99-8B30-436A-8AD6-711454BEBE12}"/>
    <dgm:cxn modelId="{AD060A34-B5BA-40B7-89A7-CB0EB908CCA2}" type="presOf" srcId="{3822A4DD-D7FA-4EA9-A6AD-53779B46CE52}" destId="{C244C41E-646F-4BC3-AB4E-F3551508A187}" srcOrd="0" destOrd="0" presId="urn:microsoft.com/office/officeart/2005/8/layout/default"/>
    <dgm:cxn modelId="{279E4A39-79EA-4A6F-9588-8EC07FB36C45}" srcId="{A7F85B5A-8A76-4F8B-BBA7-C31B8320D7E5}" destId="{A58D44F1-2694-4037-BF27-6FD5681DEBA7}" srcOrd="1" destOrd="0" parTransId="{D19EA536-C851-43C2-BA2E-EA60C945821F}" sibTransId="{C6ADC236-F22E-49C9-956D-9EC92BE4C46B}"/>
    <dgm:cxn modelId="{A7613F47-E988-475C-8806-CBA08DF1F636}" type="presOf" srcId="{A58D44F1-2694-4037-BF27-6FD5681DEBA7}" destId="{C08A14A6-3BDE-46F0-BBE0-229E4B888137}" srcOrd="0" destOrd="0" presId="urn:microsoft.com/office/officeart/2005/8/layout/default"/>
    <dgm:cxn modelId="{098B8C6B-B7A1-4DF6-852C-9976266199E2}" type="presOf" srcId="{2231B16B-3C55-4C29-899B-CD887F6E247A}" destId="{4751EB7B-EA5A-49E1-B7AA-E10E4249E248}" srcOrd="0" destOrd="0" presId="urn:microsoft.com/office/officeart/2005/8/layout/default"/>
    <dgm:cxn modelId="{166FCE6C-C0A6-4141-B118-5CDE8852B466}" type="presOf" srcId="{A7F85B5A-8A76-4F8B-BBA7-C31B8320D7E5}" destId="{22727DA4-4D9D-4820-B120-CAE8181898B5}" srcOrd="0" destOrd="0" presId="urn:microsoft.com/office/officeart/2005/8/layout/default"/>
    <dgm:cxn modelId="{92291456-7FF4-4AB1-A3E8-69B24DDDA327}" srcId="{A7F85B5A-8A76-4F8B-BBA7-C31B8320D7E5}" destId="{11B0D07C-1F79-4630-B438-166A6CE80499}" srcOrd="7" destOrd="0" parTransId="{67BD173A-67AA-4921-9D16-134D39983CC7}" sibTransId="{6F12F07D-FA53-4439-8D9E-B61DC9ECA1FF}"/>
    <dgm:cxn modelId="{8398537B-1C37-4E55-AA37-C01CF1D29412}" srcId="{A7F85B5A-8A76-4F8B-BBA7-C31B8320D7E5}" destId="{BB2AE30C-68A1-4BBF-862A-6BBA794385F3}" srcOrd="6" destOrd="0" parTransId="{26F86888-38B4-42A4-B0A3-58C45A151A4E}" sibTransId="{30D5C184-FE9D-46A6-AE1D-17B39F3A2BC2}"/>
    <dgm:cxn modelId="{6F41ACB4-3D60-4D12-8403-D1848BC7D928}" type="presOf" srcId="{02034C43-D47C-401F-ACA8-9F08BBC84FFE}" destId="{E43DA617-C39C-424A-8F30-70667BE1507A}" srcOrd="0" destOrd="0" presId="urn:microsoft.com/office/officeart/2005/8/layout/default"/>
    <dgm:cxn modelId="{15BC85D9-BE4E-4AB3-AA41-B69F52A4E5B9}" srcId="{A7F85B5A-8A76-4F8B-BBA7-C31B8320D7E5}" destId="{6B71737D-ABD8-4564-82C7-CB1CF3BB635D}" srcOrd="5" destOrd="0" parTransId="{FF21FCA9-4675-45D0-A822-2C2B0CF77156}" sibTransId="{ABCE5280-984C-4832-B724-B1D5FDB6EA4F}"/>
    <dgm:cxn modelId="{8470DCDB-2F52-4976-9C3C-BD27F1721A65}" type="presOf" srcId="{93380005-19D0-484D-B24C-26A4D35B718A}" destId="{54B766B3-2A9E-4D0C-95D4-C5E84AFF565D}" srcOrd="0" destOrd="0" presId="urn:microsoft.com/office/officeart/2005/8/layout/default"/>
    <dgm:cxn modelId="{89742ADF-0358-4AC5-985F-526E23F6C011}" srcId="{A7F85B5A-8A76-4F8B-BBA7-C31B8320D7E5}" destId="{3822A4DD-D7FA-4EA9-A6AD-53779B46CE52}" srcOrd="2" destOrd="0" parTransId="{9C67C941-50E7-45BD-B394-250FB1F33A18}" sibTransId="{4F5D79E6-34CD-4591-9B12-6D3E42FC4E03}"/>
    <dgm:cxn modelId="{E9EC56DF-3900-4A69-93BD-DAE2B38D7198}" type="presOf" srcId="{11B0D07C-1F79-4630-B438-166A6CE80499}" destId="{EF8B1E04-868E-4BFE-A45E-37CEB738FFFF}" srcOrd="0" destOrd="0" presId="urn:microsoft.com/office/officeart/2005/8/layout/default"/>
    <dgm:cxn modelId="{C54065E2-DA61-4309-974F-A3720300B55A}" srcId="{A7F85B5A-8A76-4F8B-BBA7-C31B8320D7E5}" destId="{2231B16B-3C55-4C29-899B-CD887F6E247A}" srcOrd="0" destOrd="0" parTransId="{97452A61-4310-4765-8ADB-BD80D6FC693E}" sibTransId="{C309552C-85AB-4ABF-8EA6-FBBBF4915AD2}"/>
    <dgm:cxn modelId="{25E524FE-B9D6-4FCC-A588-0F7D77C0F841}" type="presOf" srcId="{BB2AE30C-68A1-4BBF-862A-6BBA794385F3}" destId="{3528DC77-BF6A-42D6-9030-39602BD893DF}" srcOrd="0" destOrd="0" presId="urn:microsoft.com/office/officeart/2005/8/layout/default"/>
    <dgm:cxn modelId="{D34CBC53-27C8-4056-8A65-7D700039F1E7}" type="presParOf" srcId="{22727DA4-4D9D-4820-B120-CAE8181898B5}" destId="{4751EB7B-EA5A-49E1-B7AA-E10E4249E248}" srcOrd="0" destOrd="0" presId="urn:microsoft.com/office/officeart/2005/8/layout/default"/>
    <dgm:cxn modelId="{86CBA6D8-FBAE-42E9-A467-BF8483128648}" type="presParOf" srcId="{22727DA4-4D9D-4820-B120-CAE8181898B5}" destId="{CE61E2E1-E1EC-480A-B061-10EC145BB3ED}" srcOrd="1" destOrd="0" presId="urn:microsoft.com/office/officeart/2005/8/layout/default"/>
    <dgm:cxn modelId="{2AB56BD9-3C33-46BC-959E-2ACDA9EE4BD5}" type="presParOf" srcId="{22727DA4-4D9D-4820-B120-CAE8181898B5}" destId="{C08A14A6-3BDE-46F0-BBE0-229E4B888137}" srcOrd="2" destOrd="0" presId="urn:microsoft.com/office/officeart/2005/8/layout/default"/>
    <dgm:cxn modelId="{D4685792-1846-4833-A03F-773D34EF2367}" type="presParOf" srcId="{22727DA4-4D9D-4820-B120-CAE8181898B5}" destId="{29CBAB0E-89DD-42D6-B2A3-233CF3F6404B}" srcOrd="3" destOrd="0" presId="urn:microsoft.com/office/officeart/2005/8/layout/default"/>
    <dgm:cxn modelId="{36465105-D6A3-4D0F-A8A9-69382BBE1722}" type="presParOf" srcId="{22727DA4-4D9D-4820-B120-CAE8181898B5}" destId="{C244C41E-646F-4BC3-AB4E-F3551508A187}" srcOrd="4" destOrd="0" presId="urn:microsoft.com/office/officeart/2005/8/layout/default"/>
    <dgm:cxn modelId="{4C477428-75F7-4D66-B5E8-5CC210811A43}" type="presParOf" srcId="{22727DA4-4D9D-4820-B120-CAE8181898B5}" destId="{D711F156-58E5-4822-BAD2-82E39A0BF7E7}" srcOrd="5" destOrd="0" presId="urn:microsoft.com/office/officeart/2005/8/layout/default"/>
    <dgm:cxn modelId="{871924A6-309A-45B8-AFC6-6CDEB0F96800}" type="presParOf" srcId="{22727DA4-4D9D-4820-B120-CAE8181898B5}" destId="{54B766B3-2A9E-4D0C-95D4-C5E84AFF565D}" srcOrd="6" destOrd="0" presId="urn:microsoft.com/office/officeart/2005/8/layout/default"/>
    <dgm:cxn modelId="{58A29482-081A-4AC4-A5DF-7D0F26185033}" type="presParOf" srcId="{22727DA4-4D9D-4820-B120-CAE8181898B5}" destId="{7537109B-7446-4A6A-AD15-860B3BBE55DE}" srcOrd="7" destOrd="0" presId="urn:microsoft.com/office/officeart/2005/8/layout/default"/>
    <dgm:cxn modelId="{18ABFCF6-06BB-40BC-9C75-22847FCF278E}" type="presParOf" srcId="{22727DA4-4D9D-4820-B120-CAE8181898B5}" destId="{E43DA617-C39C-424A-8F30-70667BE1507A}" srcOrd="8" destOrd="0" presId="urn:microsoft.com/office/officeart/2005/8/layout/default"/>
    <dgm:cxn modelId="{B5158D22-276E-4AD9-804B-391D2A39908B}" type="presParOf" srcId="{22727DA4-4D9D-4820-B120-CAE8181898B5}" destId="{20E2F92F-BD86-4309-921F-10AB69712189}" srcOrd="9" destOrd="0" presId="urn:microsoft.com/office/officeart/2005/8/layout/default"/>
    <dgm:cxn modelId="{4EEAB1DE-C12F-4D58-BC21-12C938068A3D}" type="presParOf" srcId="{22727DA4-4D9D-4820-B120-CAE8181898B5}" destId="{B31DEDF3-D3C0-4E9A-96E3-16CE2283E7FC}" srcOrd="10" destOrd="0" presId="urn:microsoft.com/office/officeart/2005/8/layout/default"/>
    <dgm:cxn modelId="{5EFA0014-7BF3-45C8-B95A-61EA72707317}" type="presParOf" srcId="{22727DA4-4D9D-4820-B120-CAE8181898B5}" destId="{F7EAF95F-CA5F-4EC7-BEF0-428B779A7484}" srcOrd="11" destOrd="0" presId="urn:microsoft.com/office/officeart/2005/8/layout/default"/>
    <dgm:cxn modelId="{21626ECB-D623-45FD-A7E4-D243838D60E0}" type="presParOf" srcId="{22727DA4-4D9D-4820-B120-CAE8181898B5}" destId="{3528DC77-BF6A-42D6-9030-39602BD893DF}" srcOrd="12" destOrd="0" presId="urn:microsoft.com/office/officeart/2005/8/layout/default"/>
    <dgm:cxn modelId="{5A030BEE-209D-42BE-A810-5D15A8BB12EE}" type="presParOf" srcId="{22727DA4-4D9D-4820-B120-CAE8181898B5}" destId="{7D03242B-572B-4795-8E09-3CD2194CE694}" srcOrd="13" destOrd="0" presId="urn:microsoft.com/office/officeart/2005/8/layout/default"/>
    <dgm:cxn modelId="{1AD70150-44AE-4AC8-AA10-D6BB1C491622}" type="presParOf" srcId="{22727DA4-4D9D-4820-B120-CAE8181898B5}" destId="{EF8B1E04-868E-4BFE-A45E-37CEB738FFF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7D9D8-2AD1-4F14-9E91-959A8040EE48}">
      <dsp:nvSpPr>
        <dsp:cNvPr id="0" name=""/>
        <dsp:cNvSpPr/>
      </dsp:nvSpPr>
      <dsp:spPr>
        <a:xfrm rot="5400000">
          <a:off x="-127779" y="127779"/>
          <a:ext cx="851866" cy="596306"/>
        </a:xfrm>
        <a:prstGeom prst="chevron">
          <a:avLst/>
        </a:prstGeom>
        <a:solidFill>
          <a:srgbClr val="66003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rgbClr val="660033"/>
            </a:solidFill>
          </a:endParaRPr>
        </a:p>
      </dsp:txBody>
      <dsp:txXfrm rot="-5400000">
        <a:off x="1" y="298152"/>
        <a:ext cx="596306" cy="255560"/>
      </dsp:txXfrm>
    </dsp:sp>
    <dsp:sp modelId="{38E13A26-DB9C-4653-9580-24F8226E6EE6}">
      <dsp:nvSpPr>
        <dsp:cNvPr id="0" name=""/>
        <dsp:cNvSpPr/>
      </dsp:nvSpPr>
      <dsp:spPr>
        <a:xfrm rot="5400000">
          <a:off x="1028119" y="-430726"/>
          <a:ext cx="553713" cy="1417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kern="1200" dirty="0"/>
            <a:t>&gt;75 cases/100k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kern="1200" dirty="0"/>
            <a:t>Severe outbreak</a:t>
          </a:r>
        </a:p>
      </dsp:txBody>
      <dsp:txXfrm rot="-5400000">
        <a:off x="596307" y="28116"/>
        <a:ext cx="1390308" cy="499653"/>
      </dsp:txXfrm>
    </dsp:sp>
    <dsp:sp modelId="{95D355AF-3525-4449-86E4-D66C13500FDE}">
      <dsp:nvSpPr>
        <dsp:cNvPr id="0" name=""/>
        <dsp:cNvSpPr/>
      </dsp:nvSpPr>
      <dsp:spPr>
        <a:xfrm rot="5400000">
          <a:off x="-127779" y="791884"/>
          <a:ext cx="851866" cy="596306"/>
        </a:xfrm>
        <a:prstGeom prst="chevron">
          <a:avLst/>
        </a:prstGeom>
        <a:solidFill>
          <a:srgbClr val="CD4C4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962257"/>
        <a:ext cx="596306" cy="255560"/>
      </dsp:txXfrm>
    </dsp:sp>
    <dsp:sp modelId="{D7A58688-478B-4262-8238-DFF15B4B27CC}">
      <dsp:nvSpPr>
        <dsp:cNvPr id="0" name=""/>
        <dsp:cNvSpPr/>
      </dsp:nvSpPr>
      <dsp:spPr>
        <a:xfrm rot="5400000">
          <a:off x="1028119" y="232208"/>
          <a:ext cx="553713" cy="1417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200" kern="1200" dirty="0"/>
            <a:t>&gt;25 cases/100k</a:t>
          </a:r>
          <a:br>
            <a:rPr lang="en-US" sz="1200" kern="1200" dirty="0"/>
          </a:br>
          <a:r>
            <a:rPr lang="en-US" sz="1200" kern="1200" dirty="0"/>
            <a:t>Widespread outbreak</a:t>
          </a:r>
        </a:p>
      </dsp:txBody>
      <dsp:txXfrm rot="-5400000">
        <a:off x="596307" y="691050"/>
        <a:ext cx="1390308" cy="499653"/>
      </dsp:txXfrm>
    </dsp:sp>
    <dsp:sp modelId="{DB9B3352-5080-41C1-A1B9-3369895629D9}">
      <dsp:nvSpPr>
        <dsp:cNvPr id="0" name=""/>
        <dsp:cNvSpPr/>
      </dsp:nvSpPr>
      <dsp:spPr>
        <a:xfrm rot="5400000">
          <a:off x="-127779" y="1454902"/>
          <a:ext cx="851866" cy="596306"/>
        </a:xfrm>
        <a:prstGeom prst="chevron">
          <a:avLst/>
        </a:prstGeom>
        <a:solidFill>
          <a:srgbClr val="EE9C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 rot="-5400000">
        <a:off x="1" y="1625275"/>
        <a:ext cx="596306" cy="255560"/>
      </dsp:txXfrm>
    </dsp:sp>
    <dsp:sp modelId="{E2534CD4-EE46-4762-8675-C4381BFA9575}">
      <dsp:nvSpPr>
        <dsp:cNvPr id="0" name=""/>
        <dsp:cNvSpPr/>
      </dsp:nvSpPr>
      <dsp:spPr>
        <a:xfrm rot="5400000">
          <a:off x="1028119" y="895309"/>
          <a:ext cx="553713" cy="1417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10-25 cases/100k</a:t>
          </a:r>
          <a:br>
            <a:rPr lang="en-US" sz="1200" kern="1200" dirty="0"/>
          </a:br>
          <a:r>
            <a:rPr lang="en-US" sz="1200" kern="1200" dirty="0"/>
            <a:t>at risk of outbreak</a:t>
          </a:r>
        </a:p>
      </dsp:txBody>
      <dsp:txXfrm rot="-5400000">
        <a:off x="596307" y="1354151"/>
        <a:ext cx="1390308" cy="499653"/>
      </dsp:txXfrm>
    </dsp:sp>
    <dsp:sp modelId="{DF5AB78B-4B73-48EF-8923-B5BDDB4FC0D6}">
      <dsp:nvSpPr>
        <dsp:cNvPr id="0" name=""/>
        <dsp:cNvSpPr/>
      </dsp:nvSpPr>
      <dsp:spPr>
        <a:xfrm rot="5400000">
          <a:off x="-127779" y="2117920"/>
          <a:ext cx="851866" cy="596306"/>
        </a:xfrm>
        <a:prstGeom prst="chevron">
          <a:avLst/>
        </a:prstGeom>
        <a:solidFill>
          <a:srgbClr val="ECC84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 rot="-5400000">
        <a:off x="1" y="2288293"/>
        <a:ext cx="596306" cy="255560"/>
      </dsp:txXfrm>
    </dsp:sp>
    <dsp:sp modelId="{DACA275E-AE5B-405E-90BD-4B6E779C7B1E}">
      <dsp:nvSpPr>
        <dsp:cNvPr id="0" name=""/>
        <dsp:cNvSpPr/>
      </dsp:nvSpPr>
      <dsp:spPr>
        <a:xfrm rot="5400000">
          <a:off x="1028119" y="1558327"/>
          <a:ext cx="553713" cy="1417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1-10 cases/100k</a:t>
          </a:r>
        </a:p>
      </dsp:txBody>
      <dsp:txXfrm rot="-5400000">
        <a:off x="596307" y="2017169"/>
        <a:ext cx="1390308" cy="499653"/>
      </dsp:txXfrm>
    </dsp:sp>
    <dsp:sp modelId="{74967223-0665-4F5C-8209-74C0757453C6}">
      <dsp:nvSpPr>
        <dsp:cNvPr id="0" name=""/>
        <dsp:cNvSpPr/>
      </dsp:nvSpPr>
      <dsp:spPr>
        <a:xfrm rot="5400000">
          <a:off x="-127779" y="2780938"/>
          <a:ext cx="851866" cy="596306"/>
        </a:xfrm>
        <a:prstGeom prst="chevron">
          <a:avLst/>
        </a:prstGeom>
        <a:solidFill>
          <a:srgbClr val="73B7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2951311"/>
        <a:ext cx="596306" cy="255560"/>
      </dsp:txXfrm>
    </dsp:sp>
    <dsp:sp modelId="{E46D725C-FB32-46A8-8018-B437230B96C0}">
      <dsp:nvSpPr>
        <dsp:cNvPr id="0" name=""/>
        <dsp:cNvSpPr/>
      </dsp:nvSpPr>
      <dsp:spPr>
        <a:xfrm rot="5400000">
          <a:off x="1028119" y="2221345"/>
          <a:ext cx="553713" cy="1417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&lt;1 cases/100k</a:t>
          </a:r>
          <a:br>
            <a:rPr lang="en-US" sz="1200" kern="1200" dirty="0"/>
          </a:br>
          <a:r>
            <a:rPr lang="en-US" sz="1200" kern="1200" dirty="0"/>
            <a:t>Low transmission</a:t>
          </a:r>
        </a:p>
      </dsp:txBody>
      <dsp:txXfrm rot="-5400000">
        <a:off x="596307" y="2680187"/>
        <a:ext cx="1390308" cy="499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30A28-2A64-4A52-B537-D835DD43D7A0}">
      <dsp:nvSpPr>
        <dsp:cNvPr id="0" name=""/>
        <dsp:cNvSpPr/>
      </dsp:nvSpPr>
      <dsp:spPr>
        <a:xfrm rot="5400000">
          <a:off x="2829104" y="580951"/>
          <a:ext cx="1858074" cy="16165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tx1"/>
              </a:solidFill>
            </a:rPr>
            <a:t>2.6% </a:t>
          </a:r>
          <a:r>
            <a:rPr lang="en-US" sz="1800" kern="1200">
              <a:solidFill>
                <a:schemeClr val="tx1"/>
              </a:solidFill>
            </a:rPr>
            <a:t>case fatality rate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3201787" y="749727"/>
        <a:ext cx="1112707" cy="1278974"/>
      </dsp:txXfrm>
    </dsp:sp>
    <dsp:sp modelId="{1776457A-7D99-4A56-AEFC-7DA4E5F06E9B}">
      <dsp:nvSpPr>
        <dsp:cNvPr id="0" name=""/>
        <dsp:cNvSpPr/>
      </dsp:nvSpPr>
      <dsp:spPr>
        <a:xfrm>
          <a:off x="4615457" y="831791"/>
          <a:ext cx="2073611" cy="1114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81962-433C-4973-B056-CBBB0B1962B6}">
      <dsp:nvSpPr>
        <dsp:cNvPr id="0" name=""/>
        <dsp:cNvSpPr/>
      </dsp:nvSpPr>
      <dsp:spPr>
        <a:xfrm rot="5400000">
          <a:off x="1083257" y="580951"/>
          <a:ext cx="1858074" cy="161652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</a:rPr>
            <a:t>762,463</a:t>
          </a:r>
          <a:r>
            <a:rPr lang="en-US" sz="2400" kern="1200">
              <a:solidFill>
                <a:schemeClr val="tx1"/>
              </a:solidFill>
            </a:rPr>
            <a:t> total tests</a:t>
          </a:r>
          <a:endParaRPr lang="en-US" sz="2400" kern="1200" dirty="0">
            <a:solidFill>
              <a:schemeClr val="tx1"/>
            </a:solidFill>
          </a:endParaRPr>
        </a:p>
      </dsp:txBody>
      <dsp:txXfrm rot="-5400000">
        <a:off x="1455940" y="749727"/>
        <a:ext cx="1112707" cy="1278974"/>
      </dsp:txXfrm>
    </dsp:sp>
    <dsp:sp modelId="{DD84DD89-1093-45D0-BA2B-92A7696D38FA}">
      <dsp:nvSpPr>
        <dsp:cNvPr id="0" name=""/>
        <dsp:cNvSpPr/>
      </dsp:nvSpPr>
      <dsp:spPr>
        <a:xfrm rot="5400000">
          <a:off x="1952836" y="2158085"/>
          <a:ext cx="1858074" cy="161652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tx1"/>
              </a:solidFill>
            </a:rPr>
            <a:t>27,398</a:t>
          </a:r>
          <a:r>
            <a:rPr lang="en-US" sz="2300" kern="1200">
              <a:solidFill>
                <a:schemeClr val="tx1"/>
              </a:solidFill>
            </a:rPr>
            <a:t> cases</a:t>
          </a:r>
          <a:endParaRPr lang="en-US" sz="2300" kern="1200" dirty="0">
            <a:solidFill>
              <a:schemeClr val="tx1"/>
            </a:solidFill>
          </a:endParaRPr>
        </a:p>
      </dsp:txBody>
      <dsp:txXfrm rot="-5400000">
        <a:off x="2325519" y="2326861"/>
        <a:ext cx="1112707" cy="1278974"/>
      </dsp:txXfrm>
    </dsp:sp>
    <dsp:sp modelId="{3E3B3267-2EC2-4B66-9174-F69DBB6E4898}">
      <dsp:nvSpPr>
        <dsp:cNvPr id="0" name=""/>
        <dsp:cNvSpPr/>
      </dsp:nvSpPr>
      <dsp:spPr>
        <a:xfrm>
          <a:off x="0" y="2408925"/>
          <a:ext cx="2006720" cy="1114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C1FB6-93AE-478A-82B0-77E7D9D29C9B}">
      <dsp:nvSpPr>
        <dsp:cNvPr id="0" name=""/>
        <dsp:cNvSpPr/>
      </dsp:nvSpPr>
      <dsp:spPr>
        <a:xfrm rot="5400000">
          <a:off x="3698683" y="2158085"/>
          <a:ext cx="1858074" cy="161652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tx1"/>
              </a:solidFill>
            </a:rPr>
            <a:t>719</a:t>
          </a:r>
          <a:r>
            <a:rPr lang="en-US" sz="1700" kern="1200">
              <a:solidFill>
                <a:schemeClr val="tx1"/>
              </a:solidFill>
            </a:rPr>
            <a:t> confirmed deaths</a:t>
          </a:r>
          <a:endParaRPr lang="en-US" sz="1700" kern="1200" dirty="0">
            <a:solidFill>
              <a:schemeClr val="tx1"/>
            </a:solidFill>
          </a:endParaRPr>
        </a:p>
      </dsp:txBody>
      <dsp:txXfrm rot="-5400000">
        <a:off x="4071366" y="2326861"/>
        <a:ext cx="1112707" cy="1278974"/>
      </dsp:txXfrm>
    </dsp:sp>
    <dsp:sp modelId="{91529EC1-3A84-4F9D-AAE3-2BEA77DAF658}">
      <dsp:nvSpPr>
        <dsp:cNvPr id="0" name=""/>
        <dsp:cNvSpPr/>
      </dsp:nvSpPr>
      <dsp:spPr>
        <a:xfrm rot="5400000">
          <a:off x="2829104" y="3735219"/>
          <a:ext cx="1858074" cy="161652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tx1"/>
              </a:solidFill>
            </a:rPr>
            <a:t>1.5%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positivity</a:t>
          </a:r>
          <a:endParaRPr lang="en-US" sz="1600" kern="1200" dirty="0">
            <a:solidFill>
              <a:schemeClr val="tx1"/>
            </a:solidFill>
          </a:endParaRPr>
        </a:p>
      </dsp:txBody>
      <dsp:txXfrm rot="-5400000">
        <a:off x="3201787" y="3903995"/>
        <a:ext cx="1112707" cy="1278974"/>
      </dsp:txXfrm>
    </dsp:sp>
    <dsp:sp modelId="{2FEC71CC-A5B2-48F5-81B4-80094FF92E2E}">
      <dsp:nvSpPr>
        <dsp:cNvPr id="0" name=""/>
        <dsp:cNvSpPr/>
      </dsp:nvSpPr>
      <dsp:spPr>
        <a:xfrm>
          <a:off x="4615457" y="3986059"/>
          <a:ext cx="2073611" cy="1114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A8F32-590C-43D2-BFBF-49F3A425B827}">
      <dsp:nvSpPr>
        <dsp:cNvPr id="0" name=""/>
        <dsp:cNvSpPr/>
      </dsp:nvSpPr>
      <dsp:spPr>
        <a:xfrm rot="5400000">
          <a:off x="1083257" y="3735219"/>
          <a:ext cx="1858074" cy="16165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31</a:t>
          </a:r>
          <a:r>
            <a:rPr lang="en-US" sz="2200" b="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</a:rPr>
            <a:t>current avg cases/day</a:t>
          </a:r>
          <a:endParaRPr lang="en-US" sz="1700" b="1" kern="1200" dirty="0">
            <a:solidFill>
              <a:schemeClr val="tx1"/>
            </a:solidFill>
          </a:endParaRPr>
        </a:p>
      </dsp:txBody>
      <dsp:txXfrm rot="-5400000">
        <a:off x="1455940" y="3903995"/>
        <a:ext cx="1112707" cy="1278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0A9C5-BBEE-424D-B52F-5AA4DBBF0212}">
      <dsp:nvSpPr>
        <dsp:cNvPr id="0" name=""/>
        <dsp:cNvSpPr/>
      </dsp:nvSpPr>
      <dsp:spPr>
        <a:xfrm>
          <a:off x="2089149" y="103282"/>
          <a:ext cx="1510523" cy="13088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A1B2A-244C-43EF-B747-91D000342253}">
      <dsp:nvSpPr>
        <dsp:cNvPr id="0" name=""/>
        <dsp:cNvSpPr/>
      </dsp:nvSpPr>
      <dsp:spPr>
        <a:xfrm>
          <a:off x="686520" y="1593244"/>
          <a:ext cx="4315781" cy="56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Same as State Phase 3 Guidelines</a:t>
          </a:r>
        </a:p>
      </dsp:txBody>
      <dsp:txXfrm>
        <a:off x="686520" y="1593244"/>
        <a:ext cx="4315781" cy="560930"/>
      </dsp:txXfrm>
    </dsp:sp>
    <dsp:sp modelId="{0DFE75B1-7792-48B2-BA92-47C2F994D99D}">
      <dsp:nvSpPr>
        <dsp:cNvPr id="0" name=""/>
        <dsp:cNvSpPr/>
      </dsp:nvSpPr>
      <dsp:spPr>
        <a:xfrm>
          <a:off x="686520" y="2238418"/>
          <a:ext cx="4315781" cy="251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Retail, restaurants, salons, tattoo services, movie theaters, museums, offices allowed to increase to </a:t>
          </a:r>
          <a:r>
            <a:rPr lang="en-US" sz="1500" b="1" kern="1200" dirty="0"/>
            <a:t>75% capacity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Bars and breweries allowed to increase to </a:t>
          </a:r>
          <a:r>
            <a:rPr lang="en-US" sz="1500" b="1" kern="1200" dirty="0"/>
            <a:t>50% capacity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Gyms and fitness center remain at </a:t>
          </a:r>
          <a:r>
            <a:rPr lang="en-US" sz="1500" b="1" kern="1200" dirty="0"/>
            <a:t>50% capacity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Concert and music halls with fixed, permanent seating allowed to increase to </a:t>
          </a:r>
          <a:r>
            <a:rPr lang="en-US" sz="1500" b="1" kern="1200" dirty="0"/>
            <a:t>75% capacity with a max of 250 people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Conference venues remain at </a:t>
          </a:r>
          <a:r>
            <a:rPr lang="en-US" sz="1500" b="1" kern="1200" dirty="0"/>
            <a:t>50% capacity</a:t>
          </a:r>
        </a:p>
      </dsp:txBody>
      <dsp:txXfrm>
        <a:off x="686520" y="2238418"/>
        <a:ext cx="4315781" cy="2519525"/>
      </dsp:txXfrm>
    </dsp:sp>
    <dsp:sp modelId="{8ADE343C-AB91-4A14-B861-3A34ACB084B0}">
      <dsp:nvSpPr>
        <dsp:cNvPr id="0" name=""/>
        <dsp:cNvSpPr/>
      </dsp:nvSpPr>
      <dsp:spPr>
        <a:xfrm>
          <a:off x="7160192" y="103282"/>
          <a:ext cx="1510523" cy="13088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5F610-B9A1-4FA8-B7EB-175617497620}">
      <dsp:nvSpPr>
        <dsp:cNvPr id="0" name=""/>
        <dsp:cNvSpPr/>
      </dsp:nvSpPr>
      <dsp:spPr>
        <a:xfrm>
          <a:off x="5757563" y="1593244"/>
          <a:ext cx="4315781" cy="56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More restrictive than State Phase 3 Guidelines</a:t>
          </a:r>
        </a:p>
      </dsp:txBody>
      <dsp:txXfrm>
        <a:off x="5757563" y="1593244"/>
        <a:ext cx="4315781" cy="560930"/>
      </dsp:txXfrm>
    </dsp:sp>
    <dsp:sp modelId="{8F0F5A08-0E5B-49D9-8C4A-B2E56658B2C8}">
      <dsp:nvSpPr>
        <dsp:cNvPr id="0" name=""/>
        <dsp:cNvSpPr/>
      </dsp:nvSpPr>
      <dsp:spPr>
        <a:xfrm>
          <a:off x="5757563" y="2238418"/>
          <a:ext cx="4315781" cy="251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Gathering sizes capped at </a:t>
          </a:r>
          <a:r>
            <a:rPr lang="en-US" sz="1500" b="1" kern="1200" dirty="0"/>
            <a:t>75 indoors, 150 outdoors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Sporting venues limited to </a:t>
          </a:r>
          <a:r>
            <a:rPr lang="en-US" sz="1500" b="1" kern="1200" dirty="0"/>
            <a:t>15% capacity indoors, 25% capacity outdoors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Houses of worship limited to </a:t>
          </a:r>
          <a:r>
            <a:rPr lang="en-US" sz="1500" b="1" kern="1200" dirty="0"/>
            <a:t>75% capacity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Event venues limited to </a:t>
          </a:r>
          <a:r>
            <a:rPr lang="en-US" sz="1500" b="1" kern="1200" dirty="0"/>
            <a:t>50% capacity with a max of 75 people indoors, 150 people outdoors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Fairs, festivals, and carnivals limited to </a:t>
          </a:r>
          <a:r>
            <a:rPr lang="en-US" sz="1500" b="1" kern="1200" dirty="0"/>
            <a:t>50% capacity with a max of 75 people indoors, 150 outdoors</a:t>
          </a:r>
        </a:p>
      </dsp:txBody>
      <dsp:txXfrm>
        <a:off x="5757563" y="2238418"/>
        <a:ext cx="4315781" cy="25195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61AC6-74EC-4CE9-8A96-7099255F5CC6}">
      <dsp:nvSpPr>
        <dsp:cNvPr id="0" name=""/>
        <dsp:cNvSpPr/>
      </dsp:nvSpPr>
      <dsp:spPr>
        <a:xfrm rot="16200000">
          <a:off x="-1946960" y="2964036"/>
          <a:ext cx="4503817" cy="481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429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Vaccine Development</a:t>
          </a:r>
          <a:endParaRPr lang="en-US" sz="3300" kern="1200" dirty="0"/>
        </a:p>
      </dsp:txBody>
      <dsp:txXfrm>
        <a:off x="-1946960" y="2964036"/>
        <a:ext cx="4503817" cy="481089"/>
      </dsp:txXfrm>
    </dsp:sp>
    <dsp:sp modelId="{C9584A7C-B972-48D2-AA0B-400828F9D6FA}">
      <dsp:nvSpPr>
        <dsp:cNvPr id="0" name=""/>
        <dsp:cNvSpPr/>
      </dsp:nvSpPr>
      <dsp:spPr>
        <a:xfrm>
          <a:off x="545492" y="952673"/>
          <a:ext cx="2396337" cy="45038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424295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Builds on science in development for decades.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Overlapping phases </a:t>
          </a:r>
          <a:br>
            <a:rPr lang="en-US" sz="1600" kern="1200"/>
          </a:br>
          <a:r>
            <a:rPr lang="en-US" sz="1600" kern="1200"/>
            <a:t>shorten development time during an outbreak.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Multiple COVID-19 vaccines were given tremendous resources to complete all steps</a:t>
          </a:r>
          <a:endParaRPr lang="en-US" sz="1600" kern="1200" dirty="0"/>
        </a:p>
      </dsp:txBody>
      <dsp:txXfrm>
        <a:off x="545492" y="952673"/>
        <a:ext cx="2396337" cy="4503817"/>
      </dsp:txXfrm>
    </dsp:sp>
    <dsp:sp modelId="{3684EE43-3BD0-446B-9FBC-7DD3FB1023C0}">
      <dsp:nvSpPr>
        <dsp:cNvPr id="0" name=""/>
        <dsp:cNvSpPr/>
      </dsp:nvSpPr>
      <dsp:spPr>
        <a:xfrm>
          <a:off x="64402" y="317634"/>
          <a:ext cx="962179" cy="9621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5EC4E-68FD-4397-AFB5-AEAD2FF4B847}">
      <dsp:nvSpPr>
        <dsp:cNvPr id="0" name=""/>
        <dsp:cNvSpPr/>
      </dsp:nvSpPr>
      <dsp:spPr>
        <a:xfrm rot="16200000">
          <a:off x="1547334" y="2964036"/>
          <a:ext cx="4503817" cy="481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429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FDA  Authorization</a:t>
          </a:r>
          <a:endParaRPr lang="en-US" sz="3300" kern="1200" dirty="0"/>
        </a:p>
      </dsp:txBody>
      <dsp:txXfrm>
        <a:off x="1547334" y="2964036"/>
        <a:ext cx="4503817" cy="481089"/>
      </dsp:txXfrm>
    </dsp:sp>
    <dsp:sp modelId="{ED0583A5-E563-48CC-AF46-0008ED76CCFD}">
      <dsp:nvSpPr>
        <dsp:cNvPr id="0" name=""/>
        <dsp:cNvSpPr/>
      </dsp:nvSpPr>
      <dsp:spPr>
        <a:xfrm>
          <a:off x="4039788" y="952673"/>
          <a:ext cx="2396337" cy="4503817"/>
        </a:xfrm>
        <a:prstGeom prst="rect">
          <a:avLst/>
        </a:prstGeom>
        <a:solidFill>
          <a:schemeClr val="accent4">
            <a:hueOff val="246163"/>
            <a:satOff val="-7468"/>
            <a:lumOff val="1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424295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The FDA is responsible for approving all vaccines.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During pandemics, new vaccines receive an emergency-use-authorization if they are over 50% effective and shown to be safe through clinical trials.</a:t>
          </a:r>
          <a:endParaRPr lang="en-US" sz="1600" kern="1200" dirty="0"/>
        </a:p>
      </dsp:txBody>
      <dsp:txXfrm>
        <a:off x="4039788" y="952673"/>
        <a:ext cx="2396337" cy="4503817"/>
      </dsp:txXfrm>
    </dsp:sp>
    <dsp:sp modelId="{A7D40E60-D596-4FE4-8DF3-04D4DE92ABA3}">
      <dsp:nvSpPr>
        <dsp:cNvPr id="0" name=""/>
        <dsp:cNvSpPr/>
      </dsp:nvSpPr>
      <dsp:spPr>
        <a:xfrm>
          <a:off x="3558698" y="317634"/>
          <a:ext cx="962179" cy="9621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55C4C-976F-4EB4-883C-0DBE4779D933}">
      <dsp:nvSpPr>
        <dsp:cNvPr id="0" name=""/>
        <dsp:cNvSpPr/>
      </dsp:nvSpPr>
      <dsp:spPr>
        <a:xfrm rot="16200000">
          <a:off x="5041630" y="2964036"/>
          <a:ext cx="4503817" cy="481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429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Priority Groups</a:t>
          </a:r>
          <a:endParaRPr lang="en-US" sz="3300" kern="1200" dirty="0"/>
        </a:p>
      </dsp:txBody>
      <dsp:txXfrm>
        <a:off x="5041630" y="2964036"/>
        <a:ext cx="4503817" cy="481089"/>
      </dsp:txXfrm>
    </dsp:sp>
    <dsp:sp modelId="{C091D600-F74F-4CB8-B19A-7973EF4F69B9}">
      <dsp:nvSpPr>
        <dsp:cNvPr id="0" name=""/>
        <dsp:cNvSpPr/>
      </dsp:nvSpPr>
      <dsp:spPr>
        <a:xfrm>
          <a:off x="7534084" y="952673"/>
          <a:ext cx="2396337" cy="4503817"/>
        </a:xfrm>
        <a:prstGeom prst="rect">
          <a:avLst/>
        </a:prstGeom>
        <a:solidFill>
          <a:schemeClr val="accent4">
            <a:hueOff val="492325"/>
            <a:satOff val="-14936"/>
            <a:lumOff val="21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424295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/>
            <a:t>The Advisory Committee on Immunization Practices is a group of non-governmental, non-partisan medical and public health professionals that make national recommendations on all vaccines.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ACIP issues recommendations regarding who should receive each vaccine once it receives the EUA.</a:t>
          </a:r>
          <a:endParaRPr lang="en-US" sz="1600" kern="1200" dirty="0"/>
        </a:p>
      </dsp:txBody>
      <dsp:txXfrm>
        <a:off x="7534084" y="952673"/>
        <a:ext cx="2396337" cy="4503817"/>
      </dsp:txXfrm>
    </dsp:sp>
    <dsp:sp modelId="{851430EC-A657-4596-B091-ABFF87287EB2}">
      <dsp:nvSpPr>
        <dsp:cNvPr id="0" name=""/>
        <dsp:cNvSpPr/>
      </dsp:nvSpPr>
      <dsp:spPr>
        <a:xfrm>
          <a:off x="7052994" y="317634"/>
          <a:ext cx="962179" cy="9621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262B2-9776-48CD-8647-3CA26B523D62}">
      <dsp:nvSpPr>
        <dsp:cNvPr id="0" name=""/>
        <dsp:cNvSpPr/>
      </dsp:nvSpPr>
      <dsp:spPr>
        <a:xfrm>
          <a:off x="13" y="0"/>
          <a:ext cx="2837656" cy="416067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NOLA</a:t>
          </a:r>
        </a:p>
      </dsp:txBody>
      <dsp:txXfrm>
        <a:off x="13" y="0"/>
        <a:ext cx="2837656" cy="1248203"/>
      </dsp:txXfrm>
    </dsp:sp>
    <dsp:sp modelId="{BC2008D0-BBBC-4560-B369-89396A93EFA1}">
      <dsp:nvSpPr>
        <dsp:cNvPr id="0" name=""/>
        <dsp:cNvSpPr/>
      </dsp:nvSpPr>
      <dsp:spPr>
        <a:xfrm>
          <a:off x="284857" y="1249422"/>
          <a:ext cx="2270124" cy="12545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620" tIns="100965" rIns="13462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21.4%</a:t>
          </a:r>
        </a:p>
      </dsp:txBody>
      <dsp:txXfrm>
        <a:off x="321600" y="1286165"/>
        <a:ext cx="2196638" cy="1181014"/>
      </dsp:txXfrm>
    </dsp:sp>
    <dsp:sp modelId="{22CD0AF3-32AD-4EB4-B114-15D486E5E560}">
      <dsp:nvSpPr>
        <dsp:cNvPr id="0" name=""/>
        <dsp:cNvSpPr/>
      </dsp:nvSpPr>
      <dsp:spPr>
        <a:xfrm>
          <a:off x="284857" y="2696923"/>
          <a:ext cx="2270124" cy="1254500"/>
        </a:xfrm>
        <a:prstGeom prst="roundRect">
          <a:avLst>
            <a:gd name="adj" fmla="val 10000"/>
          </a:avLst>
        </a:prstGeom>
        <a:solidFill>
          <a:schemeClr val="accent4">
            <a:hueOff val="98465"/>
            <a:satOff val="-2987"/>
            <a:lumOff val="4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620" tIns="100965" rIns="13462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11.9%</a:t>
          </a:r>
        </a:p>
      </dsp:txBody>
      <dsp:txXfrm>
        <a:off x="321600" y="2733666"/>
        <a:ext cx="2196638" cy="1181014"/>
      </dsp:txXfrm>
    </dsp:sp>
    <dsp:sp modelId="{150A2D1E-EA5B-43F1-8328-E0D0A6CDAFCC}">
      <dsp:nvSpPr>
        <dsp:cNvPr id="0" name=""/>
        <dsp:cNvSpPr/>
      </dsp:nvSpPr>
      <dsp:spPr>
        <a:xfrm>
          <a:off x="3051571" y="0"/>
          <a:ext cx="2837656" cy="416067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LA</a:t>
          </a:r>
        </a:p>
      </dsp:txBody>
      <dsp:txXfrm>
        <a:off x="3051571" y="0"/>
        <a:ext cx="2837656" cy="1248203"/>
      </dsp:txXfrm>
    </dsp:sp>
    <dsp:sp modelId="{9DE33DE7-2CAC-45FF-AAFC-160990060D81}">
      <dsp:nvSpPr>
        <dsp:cNvPr id="0" name=""/>
        <dsp:cNvSpPr/>
      </dsp:nvSpPr>
      <dsp:spPr>
        <a:xfrm>
          <a:off x="3335337" y="1249422"/>
          <a:ext cx="2270124" cy="1254500"/>
        </a:xfrm>
        <a:prstGeom prst="roundRect">
          <a:avLst>
            <a:gd name="adj" fmla="val 10000"/>
          </a:avLst>
        </a:prstGeom>
        <a:solidFill>
          <a:schemeClr val="accent4">
            <a:hueOff val="196930"/>
            <a:satOff val="-5974"/>
            <a:lumOff val="8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620" tIns="100965" rIns="13462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16.9%</a:t>
          </a:r>
        </a:p>
      </dsp:txBody>
      <dsp:txXfrm>
        <a:off x="3372080" y="1286165"/>
        <a:ext cx="2196638" cy="1181014"/>
      </dsp:txXfrm>
    </dsp:sp>
    <dsp:sp modelId="{EB369FFB-32E2-4D33-88B2-87C3A7CEC014}">
      <dsp:nvSpPr>
        <dsp:cNvPr id="0" name=""/>
        <dsp:cNvSpPr/>
      </dsp:nvSpPr>
      <dsp:spPr>
        <a:xfrm>
          <a:off x="3335337" y="2696923"/>
          <a:ext cx="2270124" cy="1254500"/>
        </a:xfrm>
        <a:prstGeom prst="roundRect">
          <a:avLst>
            <a:gd name="adj" fmla="val 10000"/>
          </a:avLst>
        </a:prstGeom>
        <a:solidFill>
          <a:schemeClr val="accent4">
            <a:hueOff val="295395"/>
            <a:satOff val="-8962"/>
            <a:lumOff val="13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620" tIns="100965" rIns="13462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9.7%</a:t>
          </a:r>
        </a:p>
      </dsp:txBody>
      <dsp:txXfrm>
        <a:off x="3372080" y="2733666"/>
        <a:ext cx="2196638" cy="1181014"/>
      </dsp:txXfrm>
    </dsp:sp>
    <dsp:sp modelId="{6E556893-8302-49FF-BE09-A79223C4988D}">
      <dsp:nvSpPr>
        <dsp:cNvPr id="0" name=""/>
        <dsp:cNvSpPr/>
      </dsp:nvSpPr>
      <dsp:spPr>
        <a:xfrm>
          <a:off x="6102052" y="0"/>
          <a:ext cx="2837656" cy="416067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USA</a:t>
          </a:r>
        </a:p>
      </dsp:txBody>
      <dsp:txXfrm>
        <a:off x="6102052" y="0"/>
        <a:ext cx="2837656" cy="1248203"/>
      </dsp:txXfrm>
    </dsp:sp>
    <dsp:sp modelId="{2D02DA66-0593-47E9-83EE-CD605730FCB0}">
      <dsp:nvSpPr>
        <dsp:cNvPr id="0" name=""/>
        <dsp:cNvSpPr/>
      </dsp:nvSpPr>
      <dsp:spPr>
        <a:xfrm>
          <a:off x="6385817" y="1249422"/>
          <a:ext cx="2270124" cy="1254500"/>
        </a:xfrm>
        <a:prstGeom prst="roundRect">
          <a:avLst>
            <a:gd name="adj" fmla="val 10000"/>
          </a:avLst>
        </a:prstGeom>
        <a:solidFill>
          <a:schemeClr val="accent4">
            <a:hueOff val="393860"/>
            <a:satOff val="-11949"/>
            <a:lumOff val="175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620" tIns="100965" rIns="13462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18.4%</a:t>
          </a:r>
        </a:p>
      </dsp:txBody>
      <dsp:txXfrm>
        <a:off x="6422560" y="1286165"/>
        <a:ext cx="2196638" cy="1181014"/>
      </dsp:txXfrm>
    </dsp:sp>
    <dsp:sp modelId="{00314FA4-1CDE-47F2-8173-A634235D295D}">
      <dsp:nvSpPr>
        <dsp:cNvPr id="0" name=""/>
        <dsp:cNvSpPr/>
      </dsp:nvSpPr>
      <dsp:spPr>
        <a:xfrm>
          <a:off x="6385817" y="2696923"/>
          <a:ext cx="2270124" cy="1254500"/>
        </a:xfrm>
        <a:prstGeom prst="roundRect">
          <a:avLst>
            <a:gd name="adj" fmla="val 10000"/>
          </a:avLst>
        </a:prstGeom>
        <a:solidFill>
          <a:schemeClr val="accent4">
            <a:hueOff val="492325"/>
            <a:satOff val="-14936"/>
            <a:lumOff val="21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620" tIns="100965" rIns="13462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9.7%</a:t>
          </a:r>
        </a:p>
      </dsp:txBody>
      <dsp:txXfrm>
        <a:off x="6422560" y="2733666"/>
        <a:ext cx="2196638" cy="11810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1EB7B-EA5A-49E1-B7AA-E10E4249E248}">
      <dsp:nvSpPr>
        <dsp:cNvPr id="0" name=""/>
        <dsp:cNvSpPr/>
      </dsp:nvSpPr>
      <dsp:spPr>
        <a:xfrm>
          <a:off x="3080" y="838571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300" kern="1200" dirty="0"/>
            <a:t>Who should or shouldn’t get the vaccine?</a:t>
          </a:r>
        </a:p>
      </dsp:txBody>
      <dsp:txXfrm>
        <a:off x="3080" y="838571"/>
        <a:ext cx="2444055" cy="1466433"/>
      </dsp:txXfrm>
    </dsp:sp>
    <dsp:sp modelId="{C08A14A6-3BDE-46F0-BBE0-229E4B888137}">
      <dsp:nvSpPr>
        <dsp:cNvPr id="0" name=""/>
        <dsp:cNvSpPr/>
      </dsp:nvSpPr>
      <dsp:spPr>
        <a:xfrm>
          <a:off x="2691542" y="838571"/>
          <a:ext cx="2444055" cy="1466433"/>
        </a:xfrm>
        <a:prstGeom prst="rect">
          <a:avLst/>
        </a:prstGeom>
        <a:solidFill>
          <a:schemeClr val="accent4">
            <a:hueOff val="70332"/>
            <a:satOff val="-2134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300" kern="1200" dirty="0"/>
            <a:t>What information do you need to sign up for a vaccine?</a:t>
          </a:r>
        </a:p>
      </dsp:txBody>
      <dsp:txXfrm>
        <a:off x="2691542" y="838571"/>
        <a:ext cx="2444055" cy="1466433"/>
      </dsp:txXfrm>
    </dsp:sp>
    <dsp:sp modelId="{C244C41E-646F-4BC3-AB4E-F3551508A187}">
      <dsp:nvSpPr>
        <dsp:cNvPr id="0" name=""/>
        <dsp:cNvSpPr/>
      </dsp:nvSpPr>
      <dsp:spPr>
        <a:xfrm>
          <a:off x="5380003" y="838571"/>
          <a:ext cx="2444055" cy="1466433"/>
        </a:xfrm>
        <a:prstGeom prst="rect">
          <a:avLst/>
        </a:prstGeom>
        <a:solidFill>
          <a:schemeClr val="accent4">
            <a:hueOff val="140664"/>
            <a:satOff val="-4267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300" kern="1200" dirty="0"/>
            <a:t>Should I get the vaccine if I have already had COVID-19?</a:t>
          </a:r>
        </a:p>
      </dsp:txBody>
      <dsp:txXfrm>
        <a:off x="5380003" y="838571"/>
        <a:ext cx="2444055" cy="1466433"/>
      </dsp:txXfrm>
    </dsp:sp>
    <dsp:sp modelId="{54B766B3-2A9E-4D0C-95D4-C5E84AFF565D}">
      <dsp:nvSpPr>
        <dsp:cNvPr id="0" name=""/>
        <dsp:cNvSpPr/>
      </dsp:nvSpPr>
      <dsp:spPr>
        <a:xfrm>
          <a:off x="8068464" y="838571"/>
          <a:ext cx="2444055" cy="1466433"/>
        </a:xfrm>
        <a:prstGeom prst="rect">
          <a:avLst/>
        </a:prstGeom>
        <a:solidFill>
          <a:schemeClr val="accent4">
            <a:hueOff val="210996"/>
            <a:satOff val="-6401"/>
            <a:lumOff val="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300" kern="1200" dirty="0"/>
            <a:t>Which vaccine should I get?</a:t>
          </a:r>
        </a:p>
      </dsp:txBody>
      <dsp:txXfrm>
        <a:off x="8068464" y="838571"/>
        <a:ext cx="2444055" cy="1466433"/>
      </dsp:txXfrm>
    </dsp:sp>
    <dsp:sp modelId="{E43DA617-C39C-424A-8F30-70667BE1507A}">
      <dsp:nvSpPr>
        <dsp:cNvPr id="0" name=""/>
        <dsp:cNvSpPr/>
      </dsp:nvSpPr>
      <dsp:spPr>
        <a:xfrm>
          <a:off x="3080" y="2549410"/>
          <a:ext cx="2444055" cy="1466433"/>
        </a:xfrm>
        <a:prstGeom prst="rect">
          <a:avLst/>
        </a:prstGeom>
        <a:solidFill>
          <a:schemeClr val="accent4">
            <a:hueOff val="281329"/>
            <a:satOff val="-8535"/>
            <a:lumOff val="12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300" kern="1200" dirty="0"/>
            <a:t>Are vaccines free?</a:t>
          </a:r>
        </a:p>
      </dsp:txBody>
      <dsp:txXfrm>
        <a:off x="3080" y="2549410"/>
        <a:ext cx="2444055" cy="1466433"/>
      </dsp:txXfrm>
    </dsp:sp>
    <dsp:sp modelId="{B31DEDF3-D3C0-4E9A-96E3-16CE2283E7FC}">
      <dsp:nvSpPr>
        <dsp:cNvPr id="0" name=""/>
        <dsp:cNvSpPr/>
      </dsp:nvSpPr>
      <dsp:spPr>
        <a:xfrm>
          <a:off x="2691542" y="2549410"/>
          <a:ext cx="2444055" cy="1466433"/>
        </a:xfrm>
        <a:prstGeom prst="rect">
          <a:avLst/>
        </a:prstGeom>
        <a:solidFill>
          <a:schemeClr val="accent4">
            <a:hueOff val="351661"/>
            <a:satOff val="-10669"/>
            <a:lumOff val="15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300" kern="1200" dirty="0"/>
            <a:t>How safe are the vaccines?</a:t>
          </a:r>
        </a:p>
      </dsp:txBody>
      <dsp:txXfrm>
        <a:off x="2691542" y="2549410"/>
        <a:ext cx="2444055" cy="1466433"/>
      </dsp:txXfrm>
    </dsp:sp>
    <dsp:sp modelId="{3528DC77-BF6A-42D6-9030-39602BD893DF}">
      <dsp:nvSpPr>
        <dsp:cNvPr id="0" name=""/>
        <dsp:cNvSpPr/>
      </dsp:nvSpPr>
      <dsp:spPr>
        <a:xfrm>
          <a:off x="5380003" y="2549410"/>
          <a:ext cx="2444055" cy="1466433"/>
        </a:xfrm>
        <a:prstGeom prst="rect">
          <a:avLst/>
        </a:prstGeom>
        <a:solidFill>
          <a:schemeClr val="accent4">
            <a:hueOff val="421993"/>
            <a:satOff val="-12802"/>
            <a:lumOff val="18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300" kern="1200" dirty="0"/>
            <a:t>How long do side effects last?</a:t>
          </a:r>
        </a:p>
      </dsp:txBody>
      <dsp:txXfrm>
        <a:off x="5380003" y="2549410"/>
        <a:ext cx="2444055" cy="1466433"/>
      </dsp:txXfrm>
    </dsp:sp>
    <dsp:sp modelId="{EF8B1E04-868E-4BFE-A45E-37CEB738FFFF}">
      <dsp:nvSpPr>
        <dsp:cNvPr id="0" name=""/>
        <dsp:cNvSpPr/>
      </dsp:nvSpPr>
      <dsp:spPr>
        <a:xfrm>
          <a:off x="8068464" y="2549410"/>
          <a:ext cx="2444055" cy="1466433"/>
        </a:xfrm>
        <a:prstGeom prst="rect">
          <a:avLst/>
        </a:prstGeom>
        <a:solidFill>
          <a:schemeClr val="accent4">
            <a:hueOff val="492325"/>
            <a:satOff val="-14936"/>
            <a:lumOff val="21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300" kern="1200" dirty="0"/>
            <a:t>I have a strong immune system.  Why do I need a vaccine?</a:t>
          </a:r>
        </a:p>
      </dsp:txBody>
      <dsp:txXfrm>
        <a:off x="8068464" y="2549410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6435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D580D187-1980-4EF1-B979-DD6D250CB28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9"/>
            <a:ext cx="2971800" cy="466434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2BF209FC-BB8F-4057-9F26-5182CC434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3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421" cy="466726"/>
          </a:xfrm>
          <a:prstGeom prst="rect">
            <a:avLst/>
          </a:prstGeom>
        </p:spPr>
        <p:txBody>
          <a:bodyPr vert="horz" lIns="91072" tIns="45536" rIns="91072" bIns="455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9" y="0"/>
            <a:ext cx="2972421" cy="466726"/>
          </a:xfrm>
          <a:prstGeom prst="rect">
            <a:avLst/>
          </a:prstGeom>
        </p:spPr>
        <p:txBody>
          <a:bodyPr vert="horz" lIns="91072" tIns="45536" rIns="91072" bIns="45536" rtlCol="0"/>
          <a:lstStyle>
            <a:lvl1pPr algn="r">
              <a:defRPr sz="1200"/>
            </a:lvl1pPr>
          </a:lstStyle>
          <a:p>
            <a:fld id="{ABEEACD7-F343-4BAC-B053-62E8604A6F1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2" tIns="45536" rIns="91072" bIns="455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2" y="4473576"/>
            <a:ext cx="5485158" cy="3660775"/>
          </a:xfrm>
          <a:prstGeom prst="rect">
            <a:avLst/>
          </a:prstGeom>
        </p:spPr>
        <p:txBody>
          <a:bodyPr vert="horz" lIns="91072" tIns="45536" rIns="91072" bIns="4553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6"/>
            <a:ext cx="2972421" cy="466726"/>
          </a:xfrm>
          <a:prstGeom prst="rect">
            <a:avLst/>
          </a:prstGeom>
        </p:spPr>
        <p:txBody>
          <a:bodyPr vert="horz" lIns="91072" tIns="45536" rIns="91072" bIns="455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9" y="8829676"/>
            <a:ext cx="2972421" cy="466726"/>
          </a:xfrm>
          <a:prstGeom prst="rect">
            <a:avLst/>
          </a:prstGeom>
        </p:spPr>
        <p:txBody>
          <a:bodyPr vert="horz" lIns="91072" tIns="45536" rIns="91072" bIns="45536" rtlCol="0" anchor="b"/>
          <a:lstStyle>
            <a:lvl1pPr algn="r">
              <a:defRPr sz="1200"/>
            </a:lvl1pPr>
          </a:lstStyle>
          <a:p>
            <a:fld id="{53A7570A-6AE3-4D2B-86CA-E2AD72620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2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570A-6AE3-4D2B-86CA-E2AD726202A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80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570A-6AE3-4D2B-86CA-E2AD726202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0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570A-6AE3-4D2B-86CA-E2AD72620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2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570A-6AE3-4D2B-86CA-E2AD726202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570A-6AE3-4D2B-86CA-E2AD72620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7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570A-6AE3-4D2B-86CA-E2AD726202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33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Uberhealth</a:t>
            </a:r>
            <a:r>
              <a:rPr lang="en-US" dirty="0"/>
              <a:t> pilot</a:t>
            </a:r>
          </a:p>
          <a:p>
            <a:r>
              <a:rPr lang="en-US" dirty="0"/>
              <a:t>Race stats on death &amp; vaccines</a:t>
            </a:r>
          </a:p>
          <a:p>
            <a:r>
              <a:rPr lang="en-US" dirty="0"/>
              <a:t>We are in your neighborhood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570A-6AE3-4D2B-86CA-E2AD726202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D176-0A98-4D98-82A6-BCBEC4383E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2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570A-6AE3-4D2B-86CA-E2AD726202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46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570A-6AE3-4D2B-86CA-E2AD726202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4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3484" y="1521953"/>
            <a:ext cx="5998997" cy="2123658"/>
          </a:xfrm>
        </p:spPr>
        <p:txBody>
          <a:bodyPr anchor="b">
            <a:normAutofit/>
          </a:bodyPr>
          <a:lstStyle>
            <a:lvl1pPr algn="r">
              <a:defRPr sz="44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3485" y="5198418"/>
            <a:ext cx="5998998" cy="350559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573487" y="4809752"/>
            <a:ext cx="599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>
                <a:latin typeface="Franklin Gothic Medium Cond" panose="020B0606030402020204" pitchFamily="34" charset="0"/>
              </a:rPr>
              <a:t>City of New Orleans</a:t>
            </a:r>
            <a:endParaRPr lang="en-US" sz="2000" b="0" dirty="0">
              <a:latin typeface="Franklin Gothic Medium Cond" panose="020B06060304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3"/>
          <a:stretch/>
        </p:blipFill>
        <p:spPr>
          <a:xfrm>
            <a:off x="0" y="0"/>
            <a:ext cx="489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7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10599" y="6356350"/>
            <a:ext cx="31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6356349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12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ACBE-E6EC-4E39-A954-B7CB5EF17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AB807-1365-497E-B6E0-C6BFA16EA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48E32-B918-4EF7-9A98-F2D2B3AD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728B-F22F-40C7-AE1E-7B748CB16BA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AACC7-CA75-4670-A306-6C73D259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ECD5E-4F9E-4B6F-B9F9-232E428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528A-A6CD-4843-B88C-65269006F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City of New Orleans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999380"/>
            <a:ext cx="10530114" cy="0"/>
          </a:xfrm>
          <a:prstGeom prst="line">
            <a:avLst/>
          </a:prstGeom>
          <a:ln w="34925">
            <a:solidFill>
              <a:srgbClr val="AD2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58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86" y="205629"/>
            <a:ext cx="10515600" cy="7791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City of New Orleans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055907"/>
            <a:ext cx="10530114" cy="0"/>
          </a:xfrm>
          <a:prstGeom prst="line">
            <a:avLst/>
          </a:prstGeom>
          <a:ln w="34925">
            <a:solidFill>
              <a:srgbClr val="AD2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38199" y="1348157"/>
            <a:ext cx="10515601" cy="4828806"/>
          </a:xfrm>
        </p:spPr>
        <p:txBody>
          <a:bodyPr/>
          <a:lstStyle>
            <a:lvl1pPr marL="571500" indent="-571500">
              <a:spcBef>
                <a:spcPts val="1200"/>
              </a:spcBef>
              <a:buFont typeface="+mj-lt"/>
              <a:buAutoNum type="romanU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alphaUcPeriod"/>
              <a:defRPr/>
            </a:lvl2pPr>
            <a:lvl3pPr marL="1428750" indent="-514350">
              <a:buFont typeface="+mj-lt"/>
              <a:buAutoNum type="romanUcPeriod"/>
              <a:defRPr/>
            </a:lvl3pPr>
            <a:lvl4pPr marL="1771650" indent="-400050">
              <a:buFont typeface="+mj-lt"/>
              <a:buAutoNum type="romanUcPeriod"/>
              <a:defRPr/>
            </a:lvl4pPr>
            <a:lvl5pPr marL="2228850" indent="-400050">
              <a:buFont typeface="+mj-lt"/>
              <a:buAutoNum type="romanU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2692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029"/>
            <a:ext cx="10515600" cy="398893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599" y="6356350"/>
            <a:ext cx="31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6356349"/>
            <a:ext cx="401187" cy="36512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838200" y="365125"/>
            <a:ext cx="10515600" cy="12514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accent4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96778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81276" y="2236788"/>
            <a:ext cx="8772524" cy="1982787"/>
          </a:xfrm>
        </p:spPr>
        <p:txBody>
          <a:bodyPr lIns="182880" rIns="91440" anchor="ctr">
            <a:noAutofit/>
          </a:bodyPr>
          <a:lstStyle>
            <a:lvl1pPr marL="0" indent="0">
              <a:buNone/>
              <a:defRPr sz="6000">
                <a:solidFill>
                  <a:schemeClr val="accent4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38200" y="2236788"/>
            <a:ext cx="1743075" cy="1982787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1500" b="1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38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0599" y="6356350"/>
            <a:ext cx="31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6356349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9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44899"/>
            <a:ext cx="5181600" cy="3732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44899"/>
            <a:ext cx="5181600" cy="3732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599" y="6356350"/>
            <a:ext cx="31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6356349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66369"/>
            <a:ext cx="5181600" cy="33105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866369"/>
            <a:ext cx="5181600" cy="33105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839788" y="2444899"/>
            <a:ext cx="5180012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44899"/>
            <a:ext cx="5183188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0599" y="6356350"/>
            <a:ext cx="31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6356349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0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Wa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94099"/>
            <a:ext cx="3383280" cy="3732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75600" y="2394099"/>
            <a:ext cx="3383280" cy="3732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599" y="6356350"/>
            <a:ext cx="31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6356349"/>
            <a:ext cx="401187" cy="3651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4406900" y="2394099"/>
            <a:ext cx="3383280" cy="3732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6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Way Comparis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43200"/>
            <a:ext cx="3383280" cy="3382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75600" y="2743199"/>
            <a:ext cx="3383280" cy="338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599" y="6356350"/>
            <a:ext cx="31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6356349"/>
            <a:ext cx="401187" cy="3651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4406900" y="2743200"/>
            <a:ext cx="3383280" cy="3382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/>
          </p:nvPr>
        </p:nvSpPr>
        <p:spPr>
          <a:xfrm>
            <a:off x="838200" y="2292499"/>
            <a:ext cx="3383280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1980" y="2292499"/>
            <a:ext cx="3383280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985760" y="2292499"/>
            <a:ext cx="3383280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29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599" y="6356350"/>
            <a:ext cx="31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6356349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4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44900"/>
            <a:ext cx="10515600" cy="373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4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52" r:id="rId5"/>
    <p:sldLayoutId id="2147483660" r:id="rId6"/>
    <p:sldLayoutId id="2147483668" r:id="rId7"/>
    <p:sldLayoutId id="2147483669" r:id="rId8"/>
    <p:sldLayoutId id="2147483661" r:id="rId9"/>
    <p:sldLayoutId id="2147483663" r:id="rId10"/>
    <p:sldLayoutId id="2147483662" r:id="rId11"/>
    <p:sldLayoutId id="2147483671" r:id="rId12"/>
    <p:sldLayoutId id="2147483672" r:id="rId13"/>
    <p:sldLayoutId id="2147483673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chemeClr val="tx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1F9500-9669-4AD9-A850-3FD83945C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5944" y="2367171"/>
            <a:ext cx="7957415" cy="2123658"/>
          </a:xfrm>
        </p:spPr>
        <p:txBody>
          <a:bodyPr>
            <a:normAutofit fontScale="90000"/>
          </a:bodyPr>
          <a:lstStyle/>
          <a:p>
            <a:r>
              <a:rPr lang="en-US" sz="6700" dirty="0">
                <a:solidFill>
                  <a:schemeClr val="accent1"/>
                </a:solidFill>
              </a:rPr>
              <a:t>COVID-19 </a:t>
            </a:r>
            <a:br>
              <a:rPr lang="en-US" dirty="0"/>
            </a:br>
            <a:r>
              <a:rPr lang="en-US" dirty="0"/>
              <a:t>New Orleans Response &amp; </a:t>
            </a:r>
            <a:br>
              <a:rPr lang="en-US" dirty="0"/>
            </a:br>
            <a:r>
              <a:rPr lang="en-US" dirty="0"/>
              <a:t>Vaccine Updates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9469188-251C-4EE6-B4F0-A0F03895A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484" y="5198418"/>
            <a:ext cx="6154227" cy="10109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Franklin Gothic Demi" panose="020B0703020102020204" pitchFamily="34" charset="0"/>
              </a:rPr>
              <a:t>Jennifer Avegno, MD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Franklin Gothic Demi" panose="020B0703020102020204" pitchFamily="34" charset="0"/>
              </a:rPr>
              <a:t>Director, New Orleans Health Department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Franklin Gothic Demi" panose="020B0703020102020204" pitchFamily="34" charset="0"/>
              </a:rPr>
              <a:t>March 10, 2021</a:t>
            </a:r>
          </a:p>
        </p:txBody>
      </p:sp>
    </p:spTree>
    <p:extLst>
      <p:ext uri="{BB962C8B-B14F-4D97-AF65-F5344CB8AC3E}">
        <p14:creationId xmlns:p14="http://schemas.microsoft.com/office/powerpoint/2010/main" val="990851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F08C-D84F-4BC5-8D6F-18A64515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594"/>
            <a:ext cx="10515600" cy="860171"/>
          </a:xfrm>
        </p:spPr>
        <p:txBody>
          <a:bodyPr/>
          <a:lstStyle/>
          <a:p>
            <a:r>
              <a:rPr lang="en-US" dirty="0"/>
              <a:t>Equity and access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21680D-3BE5-4F35-B8E2-7D50587E3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1428750"/>
            <a:ext cx="3714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5855281-B7A5-49B8-AF7C-44C3E3240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1818393"/>
            <a:ext cx="3714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A1500AA-EA8F-4A0C-A870-A1B2B0A0F2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49958"/>
              </p:ext>
            </p:extLst>
          </p:nvPr>
        </p:nvGraphicFramePr>
        <p:xfrm>
          <a:off x="7382539" y="1572408"/>
          <a:ext cx="4572000" cy="298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43E9287-1168-4EBC-B84E-5C4013964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586075"/>
              </p:ext>
            </p:extLst>
          </p:nvPr>
        </p:nvGraphicFramePr>
        <p:xfrm>
          <a:off x="0" y="1572408"/>
          <a:ext cx="4572000" cy="298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2F233D2-7045-4602-8004-0B353C1DA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109127"/>
              </p:ext>
            </p:extLst>
          </p:nvPr>
        </p:nvGraphicFramePr>
        <p:xfrm>
          <a:off x="3810000" y="1572408"/>
          <a:ext cx="4572000" cy="298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75685E7-FCCF-4C40-BA49-30EE1E508070}"/>
              </a:ext>
            </a:extLst>
          </p:cNvPr>
          <p:cNvSpPr txBox="1"/>
          <p:nvPr/>
        </p:nvSpPr>
        <p:spPr>
          <a:xfrm>
            <a:off x="659219" y="4705251"/>
            <a:ext cx="11295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Removing barriers: 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Citywide waitlist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Sites in your neighborhood – Central City, Lower 9, West Bank, Gentilly, 7</a:t>
            </a:r>
            <a:r>
              <a:rPr lang="en-US" baseline="30000" dirty="0"/>
              <a:t>th</a:t>
            </a:r>
            <a:r>
              <a:rPr lang="en-US" dirty="0"/>
              <a:t> Ward, Hollygrove, Downtown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Transportation, including RTA and rideshare pilot coming soon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Homebound vaccination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Door-to-door canvassing, text alerts, </a:t>
            </a:r>
            <a:r>
              <a:rPr lang="en-US" i="1" dirty="0"/>
              <a:t>Sleeves Up, NOLA campaign</a:t>
            </a:r>
          </a:p>
          <a:p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512105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FE24-C4A8-4DB1-90B6-C3891BA4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6" y="148479"/>
            <a:ext cx="10515600" cy="779110"/>
          </a:xfrm>
        </p:spPr>
        <p:txBody>
          <a:bodyPr/>
          <a:lstStyle/>
          <a:p>
            <a:r>
              <a:rPr lang="en-US" dirty="0"/>
              <a:t>Frequently Asked Questions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AEFBD0A-EE8B-4E4D-966B-F85694D9B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946636"/>
              </p:ext>
            </p:extLst>
          </p:nvPr>
        </p:nvGraphicFramePr>
        <p:xfrm>
          <a:off x="838199" y="1458703"/>
          <a:ext cx="10515601" cy="485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262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3AA86B-242C-4A01-AAE5-D95A070C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life change when I’m vaccinated?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6A6FF-B4B1-4FDD-9BCA-1656A8A97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Fully vaccinated individuals:</a:t>
            </a:r>
          </a:p>
          <a:p>
            <a:pPr lvl="1"/>
            <a:r>
              <a:rPr lang="en-US" b="1" dirty="0"/>
              <a:t>must continue full masking and distancing when outside their household</a:t>
            </a:r>
          </a:p>
          <a:p>
            <a:pPr lvl="1"/>
            <a:r>
              <a:rPr lang="en-US" dirty="0"/>
              <a:t>may visit with other fully vaccinated people indoors in </a:t>
            </a:r>
            <a:r>
              <a:rPr lang="en-US" b="1" dirty="0"/>
              <a:t>small numbers only</a:t>
            </a:r>
            <a:r>
              <a:rPr lang="en-US" dirty="0"/>
              <a:t> without masking or distancing</a:t>
            </a:r>
          </a:p>
          <a:p>
            <a:pPr lvl="1"/>
            <a:r>
              <a:rPr lang="en-US" dirty="0"/>
              <a:t>must continue to be vigilant and adhere to guidelines when visiting with non-vaccinated individuals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FAE71-F4D3-4529-9DD5-DA98D5D6E2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CDC guidance</a:t>
            </a:r>
          </a:p>
        </p:txBody>
      </p:sp>
    </p:spTree>
    <p:extLst>
      <p:ext uri="{BB962C8B-B14F-4D97-AF65-F5344CB8AC3E}">
        <p14:creationId xmlns:p14="http://schemas.microsoft.com/office/powerpoint/2010/main" val="114346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F08C-D84F-4BC5-8D6F-18A64515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vaccine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21680D-3BE5-4F35-B8E2-7D50587E3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1428750"/>
            <a:ext cx="3714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5855281-B7A5-49B8-AF7C-44C3E3240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1818393"/>
            <a:ext cx="3360110" cy="361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Telephone">
            <a:extLst>
              <a:ext uri="{FF2B5EF4-FFF2-40B4-BE49-F238E27FC236}">
                <a16:creationId xmlns:a16="http://schemas.microsoft.com/office/drawing/2014/main" id="{EC0C9046-96AF-4B0C-AB29-A00A59BA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600" y="1818393"/>
            <a:ext cx="1674628" cy="1674628"/>
          </a:xfrm>
          <a:prstGeom prst="rect">
            <a:avLst/>
          </a:prstGeom>
        </p:spPr>
      </p:pic>
      <p:pic>
        <p:nvPicPr>
          <p:cNvPr id="6" name="Graphic 5" descr="Internet">
            <a:extLst>
              <a:ext uri="{FF2B5EF4-FFF2-40B4-BE49-F238E27FC236}">
                <a16:creationId xmlns:a16="http://schemas.microsoft.com/office/drawing/2014/main" id="{E769C88B-CFD3-4443-B936-869EB325A8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1092" y="1818393"/>
            <a:ext cx="1903889" cy="1903889"/>
          </a:xfrm>
          <a:prstGeom prst="rect">
            <a:avLst/>
          </a:prstGeom>
        </p:spPr>
      </p:pic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2924AA96-3447-4E11-95A6-ADE76A94AD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49563" y="1953055"/>
            <a:ext cx="1674628" cy="16746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9DE105-5BED-42BF-9B97-E6A014841EC1}"/>
              </a:ext>
            </a:extLst>
          </p:cNvPr>
          <p:cNvSpPr txBox="1"/>
          <p:nvPr/>
        </p:nvSpPr>
        <p:spPr>
          <a:xfrm>
            <a:off x="635960" y="4086118"/>
            <a:ext cx="256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CALL 311 </a:t>
            </a:r>
            <a:r>
              <a:rPr lang="en-US" dirty="0"/>
              <a:t>to be placed on the City Wait List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7B0E9-E505-43C8-B6E7-4D7D215F8E65}"/>
              </a:ext>
            </a:extLst>
          </p:cNvPr>
          <p:cNvSpPr/>
          <p:nvPr/>
        </p:nvSpPr>
        <p:spPr>
          <a:xfrm>
            <a:off x="4391025" y="4086117"/>
            <a:ext cx="3638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Register for the Wait List online at</a:t>
            </a:r>
          </a:p>
          <a:p>
            <a:r>
              <a:rPr lang="en-US" b="1" u="sng" dirty="0"/>
              <a:t>ready.nola.gov/</a:t>
            </a:r>
            <a:r>
              <a:rPr lang="en-US" b="1" u="sng" dirty="0" err="1"/>
              <a:t>getvaccine</a:t>
            </a:r>
            <a:endParaRPr lang="en-US" b="1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A408BB-7EBB-4818-8786-1712EF6C518F}"/>
              </a:ext>
            </a:extLst>
          </p:cNvPr>
          <p:cNvSpPr/>
          <p:nvPr/>
        </p:nvSpPr>
        <p:spPr>
          <a:xfrm>
            <a:off x="8508040" y="4086115"/>
            <a:ext cx="3336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Search for a provider near you:</a:t>
            </a:r>
          </a:p>
          <a:p>
            <a:r>
              <a:rPr lang="en-US" b="1" u="sng" dirty="0"/>
              <a:t>https://ldh.la.gov/covidvaccine-locations/</a:t>
            </a:r>
          </a:p>
        </p:txBody>
      </p:sp>
    </p:spTree>
    <p:extLst>
      <p:ext uri="{BB962C8B-B14F-4D97-AF65-F5344CB8AC3E}">
        <p14:creationId xmlns:p14="http://schemas.microsoft.com/office/powerpoint/2010/main" val="302672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F08C-D84F-4BC5-8D6F-18A64515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asked questions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21680D-3BE5-4F35-B8E2-7D50587E3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1428750"/>
            <a:ext cx="3714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5855281-B7A5-49B8-AF7C-44C3E3240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1818393"/>
            <a:ext cx="3714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5B2114-0E73-4D26-865A-ED39B5149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819"/>
            <a:ext cx="12349113" cy="83044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10D76D-9174-49BD-BDE5-CD6B43216652}"/>
              </a:ext>
            </a:extLst>
          </p:cNvPr>
          <p:cNvSpPr/>
          <p:nvPr/>
        </p:nvSpPr>
        <p:spPr>
          <a:xfrm>
            <a:off x="31422" y="5488866"/>
            <a:ext cx="12433955" cy="1428750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Sleeves Up, NOLA!</a:t>
            </a:r>
          </a:p>
        </p:txBody>
      </p:sp>
    </p:spTree>
    <p:extLst>
      <p:ext uri="{BB962C8B-B14F-4D97-AF65-F5344CB8AC3E}">
        <p14:creationId xmlns:p14="http://schemas.microsoft.com/office/powerpoint/2010/main" val="230284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A160C-9ADD-4FD3-BA81-2BBF7605F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595"/>
            <a:ext cx="10515600" cy="860171"/>
          </a:xfrm>
        </p:spPr>
        <p:txBody>
          <a:bodyPr anchor="ctr">
            <a:normAutofit/>
          </a:bodyPr>
          <a:lstStyle/>
          <a:p>
            <a:r>
              <a:rPr lang="en-US" sz="3600" dirty="0"/>
              <a:t>COVID-19 in New Orleans - one year later </a:t>
            </a:r>
            <a:endParaRPr lang="en-US" sz="20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9CCC2EF-908F-4035-9A92-D8CC8750B0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From early hotspot to mitigation and recurrent “ripples” of surge</a:t>
            </a: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87FAF9A1-7936-435B-8C1A-42B4F2D46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04736"/>
              </p:ext>
            </p:extLst>
          </p:nvPr>
        </p:nvGraphicFramePr>
        <p:xfrm>
          <a:off x="294184" y="2259693"/>
          <a:ext cx="2013645" cy="3506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E50A4E-7C84-4520-90DB-0DFFD4EB78C1}"/>
              </a:ext>
            </a:extLst>
          </p:cNvPr>
          <p:cNvSpPr txBox="1"/>
          <p:nvPr/>
        </p:nvSpPr>
        <p:spPr>
          <a:xfrm>
            <a:off x="3178828" y="5843189"/>
            <a:ext cx="139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surge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E270A-70BB-48B6-BD8C-D880CA0627B4}"/>
              </a:ext>
            </a:extLst>
          </p:cNvPr>
          <p:cNvSpPr/>
          <p:nvPr/>
        </p:nvSpPr>
        <p:spPr>
          <a:xfrm>
            <a:off x="6931659" y="583847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Universities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5CDD66-A070-4027-8C2E-240789F71358}"/>
              </a:ext>
            </a:extLst>
          </p:cNvPr>
          <p:cNvSpPr/>
          <p:nvPr/>
        </p:nvSpPr>
        <p:spPr>
          <a:xfrm>
            <a:off x="5540838" y="585927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Phase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2E25BC-16F2-4FE3-94AE-82650D518283}"/>
              </a:ext>
            </a:extLst>
          </p:cNvPr>
          <p:cNvSpPr/>
          <p:nvPr/>
        </p:nvSpPr>
        <p:spPr>
          <a:xfrm>
            <a:off x="9291624" y="5720772"/>
            <a:ext cx="1713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Holiday/</a:t>
            </a:r>
          </a:p>
          <a:p>
            <a:r>
              <a:rPr lang="en-US" dirty="0"/>
              <a:t>national surge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13FEC-DADE-47DE-AB8A-076DD48288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018" y="2100047"/>
            <a:ext cx="9703981" cy="357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8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E888-329C-480E-8772-BBB68D58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595"/>
            <a:ext cx="10515600" cy="860171"/>
          </a:xfrm>
        </p:spPr>
        <p:txBody>
          <a:bodyPr/>
          <a:lstStyle/>
          <a:p>
            <a:r>
              <a:rPr lang="en-US" dirty="0"/>
              <a:t>Current status </a:t>
            </a:r>
            <a:r>
              <a:rPr lang="en-US" sz="2000" dirty="0"/>
              <a:t>(as of 3/9/21)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7B3AB0-F0B8-4C0F-9392-5596F821E3DE}"/>
              </a:ext>
            </a:extLst>
          </p:cNvPr>
          <p:cNvCxnSpPr/>
          <p:nvPr/>
        </p:nvCxnSpPr>
        <p:spPr>
          <a:xfrm>
            <a:off x="5702030" y="1747587"/>
            <a:ext cx="0" cy="40258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3E5C4D-96E7-4868-B9F3-2AA6003F0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5" t="9195" r="17497" b="23525"/>
          <a:stretch/>
        </p:blipFill>
        <p:spPr>
          <a:xfrm>
            <a:off x="585081" y="1628631"/>
            <a:ext cx="4412221" cy="4144848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7F9AA94-20D7-4C5A-8943-57DEE3CF3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966759"/>
              </p:ext>
            </p:extLst>
          </p:nvPr>
        </p:nvGraphicFramePr>
        <p:xfrm>
          <a:off x="5369442" y="602709"/>
          <a:ext cx="6689069" cy="593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13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3D45E-5869-4092-BA2F-BEE95062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Current challenges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ADA1B5D-DB80-4820-88EE-532395E94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CDC guidance to refrain from opening up too soon</a:t>
            </a:r>
          </a:p>
          <a:p>
            <a:pPr lv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50% of the confirmed variant cases in Louisiana are in the New Orleans region</a:t>
            </a:r>
          </a:p>
          <a:p>
            <a:pPr lv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As measured by </a:t>
            </a:r>
            <a:r>
              <a:rPr lang="en-US" sz="1700" dirty="0" err="1">
                <a:latin typeface="+mn-lt"/>
              </a:rPr>
              <a:t>covidactnow</a:t>
            </a:r>
            <a:r>
              <a:rPr lang="en-US" sz="1700" dirty="0">
                <a:latin typeface="+mn-lt"/>
              </a:rPr>
              <a:t>, Orleans Parish scores highly on the Social Vulnerability Index, meaning its residents are more likely to experience severe physical and economic suffering </a:t>
            </a:r>
            <a:r>
              <a:rPr lang="en-US" sz="1700">
                <a:latin typeface="+mn-lt"/>
              </a:rPr>
              <a:t>from COVID</a:t>
            </a:r>
            <a:endParaRPr lang="en-US" sz="1700" dirty="0">
              <a:latin typeface="+mn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latin typeface="+mn-lt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512C512E-C929-4B01-B73C-F4C8435C49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" r="7001"/>
          <a:stretch/>
        </p:blipFill>
        <p:spPr>
          <a:xfrm>
            <a:off x="5405862" y="840434"/>
            <a:ext cx="6019331" cy="5173886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0A358-6840-4C3B-870B-40F5A85C3CC7}"/>
              </a:ext>
            </a:extLst>
          </p:cNvPr>
          <p:cNvSpPr txBox="1"/>
          <p:nvPr/>
        </p:nvSpPr>
        <p:spPr>
          <a:xfrm>
            <a:off x="11272392" y="4745762"/>
            <a:ext cx="533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b="1"/>
          </a:p>
          <a:p>
            <a:pPr>
              <a:spcAft>
                <a:spcPts val="600"/>
              </a:spcAft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48702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A160C-9ADD-4FD3-BA81-2BBF7605F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Modified Phase 3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6B47137-C7DE-4E29-AC53-1C9CBAC9F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340820"/>
              </p:ext>
            </p:extLst>
          </p:nvPr>
        </p:nvGraphicFramePr>
        <p:xfrm>
          <a:off x="587839" y="1554816"/>
          <a:ext cx="10759865" cy="486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40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BD29C-EF7B-4AAF-A82A-A342823F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264560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Vaccines: the way forward</a:t>
            </a:r>
            <a:endParaRPr lang="en-US" dirty="0">
              <a:latin typeface="+mj-lt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46089F3-88FD-40BA-A183-78CDB6995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348909"/>
              </p:ext>
            </p:extLst>
          </p:nvPr>
        </p:nvGraphicFramePr>
        <p:xfrm>
          <a:off x="836676" y="1025129"/>
          <a:ext cx="9994825" cy="577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92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5CE8-641F-432F-A5CE-7E0D9342F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12" y="202679"/>
            <a:ext cx="10515600" cy="860171"/>
          </a:xfrm>
        </p:spPr>
        <p:txBody>
          <a:bodyPr/>
          <a:lstStyle/>
          <a:p>
            <a:r>
              <a:rPr lang="en-US" dirty="0"/>
              <a:t>3 Effective, Safe Choices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F8D0E4-76B2-486C-8BE1-1DD21FBD60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330D9E4C-F683-4DBA-B98A-14A6F241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205529"/>
              </p:ext>
            </p:extLst>
          </p:nvPr>
        </p:nvGraphicFramePr>
        <p:xfrm>
          <a:off x="244549" y="921788"/>
          <a:ext cx="11731254" cy="58298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89034">
                  <a:extLst>
                    <a:ext uri="{9D8B030D-6E8A-4147-A177-3AD203B41FA5}">
                      <a16:colId xmlns:a16="http://schemas.microsoft.com/office/drawing/2014/main" val="18958181"/>
                    </a:ext>
                  </a:extLst>
                </a:gridCol>
                <a:gridCol w="3169477">
                  <a:extLst>
                    <a:ext uri="{9D8B030D-6E8A-4147-A177-3AD203B41FA5}">
                      <a16:colId xmlns:a16="http://schemas.microsoft.com/office/drawing/2014/main" val="418071807"/>
                    </a:ext>
                  </a:extLst>
                </a:gridCol>
                <a:gridCol w="3773540">
                  <a:extLst>
                    <a:ext uri="{9D8B030D-6E8A-4147-A177-3AD203B41FA5}">
                      <a16:colId xmlns:a16="http://schemas.microsoft.com/office/drawing/2014/main" val="1486036398"/>
                    </a:ext>
                  </a:extLst>
                </a:gridCol>
                <a:gridCol w="2999203">
                  <a:extLst>
                    <a:ext uri="{9D8B030D-6E8A-4147-A177-3AD203B41FA5}">
                      <a16:colId xmlns:a16="http://schemas.microsoft.com/office/drawing/2014/main" val="2704114608"/>
                    </a:ext>
                  </a:extLst>
                </a:gridCol>
              </a:tblGrid>
              <a:tr h="457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Moderna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Pfizer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Johnson &amp; Johnson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461144"/>
                  </a:ext>
                </a:extLst>
              </a:tr>
              <a:tr h="550137">
                <a:tc>
                  <a:txBody>
                    <a:bodyPr/>
                    <a:lstStyle/>
                    <a:p>
                      <a:r>
                        <a:rPr lang="en-US" sz="1600" b="1" dirty="0"/>
                        <a:t>How it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Modified adenovirus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277338"/>
                  </a:ext>
                </a:extLst>
              </a:tr>
              <a:tr h="535570">
                <a:tc>
                  <a:txBody>
                    <a:bodyPr/>
                    <a:lstStyle/>
                    <a:p>
                      <a:r>
                        <a:rPr lang="en-US" sz="1600" b="1" dirty="0"/>
                        <a:t>How you get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doses, 28 days apart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doses, 21 days apart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967259"/>
                  </a:ext>
                </a:extLst>
              </a:tr>
              <a:tr h="512780">
                <a:tc>
                  <a:txBody>
                    <a:bodyPr/>
                    <a:lstStyle/>
                    <a:p>
                      <a:r>
                        <a:rPr lang="en-US" sz="1600" b="1" dirty="0"/>
                        <a:t>Age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384773"/>
                  </a:ext>
                </a:extLst>
              </a:tr>
              <a:tr h="687043">
                <a:tc>
                  <a:txBody>
                    <a:bodyPr/>
                    <a:lstStyle/>
                    <a:p>
                      <a:r>
                        <a:rPr lang="en-US" sz="1600" b="1" dirty="0"/>
                        <a:t>How many people tested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30,000 volunteers from US, all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43,000 volunteers from 6 countries, all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43,000 volunteers from 8 countries, all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847932"/>
                  </a:ext>
                </a:extLst>
              </a:tr>
              <a:tr h="1596855">
                <a:tc>
                  <a:txBody>
                    <a:bodyPr/>
                    <a:lstStyle/>
                    <a:p>
                      <a:r>
                        <a:rPr lang="en-US" sz="1600" b="1" dirty="0"/>
                        <a:t>How well it protects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97-100% effective in preventing death &amp; hospitalization</a:t>
                      </a:r>
                    </a:p>
                    <a:p>
                      <a:r>
                        <a:rPr lang="en-US" sz="1600" dirty="0"/>
                        <a:t>100% prevention of severe disease</a:t>
                      </a:r>
                    </a:p>
                    <a:p>
                      <a:r>
                        <a:rPr lang="en-US" sz="1600" dirty="0"/>
                        <a:t>94% prevention of symptomatic disease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100% effective in preventing death &amp; hospitalization</a:t>
                      </a:r>
                    </a:p>
                    <a:p>
                      <a:r>
                        <a:rPr lang="en-US" sz="1600" dirty="0"/>
                        <a:t>99% prevention of severe disease</a:t>
                      </a:r>
                    </a:p>
                    <a:p>
                      <a:r>
                        <a:rPr lang="en-US" sz="1600" dirty="0"/>
                        <a:t>95% prevention of symptomatic disease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100% effective in preventing death &amp; hospitalization</a:t>
                      </a:r>
                    </a:p>
                    <a:p>
                      <a:r>
                        <a:rPr lang="en-US" sz="1600" dirty="0"/>
                        <a:t>85% prevention of severe disease</a:t>
                      </a:r>
                    </a:p>
                    <a:p>
                      <a:r>
                        <a:rPr lang="en-US" sz="1600" dirty="0"/>
                        <a:t>72% prevention of moderate to severe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545282"/>
                  </a:ext>
                </a:extLst>
              </a:tr>
              <a:tr h="694079">
                <a:tc>
                  <a:txBody>
                    <a:bodyPr/>
                    <a:lstStyle/>
                    <a:p>
                      <a:r>
                        <a:rPr lang="en-US" sz="1600" b="1" dirty="0"/>
                        <a:t>How long before full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weeks after 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week after 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 days after 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64271"/>
                  </a:ext>
                </a:extLst>
              </a:tr>
              <a:tr h="796096">
                <a:tc>
                  <a:txBody>
                    <a:bodyPr/>
                    <a:lstStyle/>
                    <a:p>
                      <a:r>
                        <a:rPr lang="en-US" sz="1600" b="1" dirty="0"/>
                        <a:t>Common side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Site pain, chills, headache, mild fever, tiredness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Site pain, chills, headache, mild fever, tiredness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Site pain, chills, headache, mild fever, tiredness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974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19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eligible?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069A4D-8D64-4146-8F3C-342BD8FAB6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 of 3/9/2021</a:t>
            </a:r>
          </a:p>
        </p:txBody>
      </p:sp>
      <p:pic>
        <p:nvPicPr>
          <p:cNvPr id="11" name="Content Placeholder 10" descr="User">
            <a:extLst>
              <a:ext uri="{FF2B5EF4-FFF2-40B4-BE49-F238E27FC236}">
                <a16:creationId xmlns:a16="http://schemas.microsoft.com/office/drawing/2014/main" id="{A3D0C756-D91E-4A02-A419-C49AF8458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166" y="2206293"/>
            <a:ext cx="1410586" cy="1410586"/>
          </a:xfrm>
        </p:spPr>
      </p:pic>
      <p:pic>
        <p:nvPicPr>
          <p:cNvPr id="13" name="Graphic 12" descr="First aid kit">
            <a:extLst>
              <a:ext uri="{FF2B5EF4-FFF2-40B4-BE49-F238E27FC236}">
                <a16:creationId xmlns:a16="http://schemas.microsoft.com/office/drawing/2014/main" id="{DE672646-3CC6-46D7-9B6F-C85E63F7F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6538" y="2219308"/>
            <a:ext cx="1410586" cy="1410586"/>
          </a:xfrm>
          <a:prstGeom prst="rect">
            <a:avLst/>
          </a:prstGeom>
        </p:spPr>
      </p:pic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06F83292-525A-4E42-B255-8CAB60B5B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6277" y="2219309"/>
            <a:ext cx="1410585" cy="14105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8BED8E-81B9-4CDD-A2A4-24B12E643556}"/>
              </a:ext>
            </a:extLst>
          </p:cNvPr>
          <p:cNvSpPr txBox="1"/>
          <p:nvPr/>
        </p:nvSpPr>
        <p:spPr>
          <a:xfrm>
            <a:off x="838200" y="3934047"/>
            <a:ext cx="248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All individuals 65 &amp; older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E7D465-A260-4904-9534-66F327A0E71D}"/>
              </a:ext>
            </a:extLst>
          </p:cNvPr>
          <p:cNvSpPr txBox="1"/>
          <p:nvPr/>
        </p:nvSpPr>
        <p:spPr>
          <a:xfrm>
            <a:off x="4499207" y="3934047"/>
            <a:ext cx="2658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Individuals 16 &amp; older with certain medical conditions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65FBFA-BF98-4A93-A65F-3AB3F44EC1C4}"/>
              </a:ext>
            </a:extLst>
          </p:cNvPr>
          <p:cNvSpPr txBox="1"/>
          <p:nvPr/>
        </p:nvSpPr>
        <p:spPr>
          <a:xfrm>
            <a:off x="8220736" y="3934047"/>
            <a:ext cx="3902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High risk occupations such as healthcare workers, first responders, school staff, congregate living staff, and others</a:t>
            </a:r>
          </a:p>
        </p:txBody>
      </p:sp>
    </p:spTree>
    <p:extLst>
      <p:ext uri="{BB962C8B-B14F-4D97-AF65-F5344CB8AC3E}">
        <p14:creationId xmlns:p14="http://schemas.microsoft.com/office/powerpoint/2010/main" val="213789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CEA6B51-F58A-4BE1-8DEB-823249DC5993}"/>
              </a:ext>
            </a:extLst>
          </p:cNvPr>
          <p:cNvSpPr txBox="1">
            <a:spLocks/>
          </p:cNvSpPr>
          <p:nvPr/>
        </p:nvSpPr>
        <p:spPr>
          <a:xfrm>
            <a:off x="838200" y="367512"/>
            <a:ext cx="10515600" cy="860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Current Vaccination status </a:t>
            </a:r>
            <a:r>
              <a:rPr lang="en-US" sz="2400" i="1" dirty="0"/>
              <a:t>(as of 3/9/2021)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06FE169-7A4F-47A7-B910-8A72D9998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800926"/>
              </p:ext>
            </p:extLst>
          </p:nvPr>
        </p:nvGraphicFramePr>
        <p:xfrm>
          <a:off x="2776280" y="1935125"/>
          <a:ext cx="8940800" cy="416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B9074FA-C3E5-42CD-9261-1869EA176EAB}"/>
              </a:ext>
            </a:extLst>
          </p:cNvPr>
          <p:cNvSpPr txBox="1"/>
          <p:nvPr/>
        </p:nvSpPr>
        <p:spPr>
          <a:xfrm>
            <a:off x="284716" y="3492243"/>
            <a:ext cx="249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Series started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ABA149-76F1-472E-A2C0-183DA25D706C}"/>
              </a:ext>
            </a:extLst>
          </p:cNvPr>
          <p:cNvSpPr/>
          <p:nvPr/>
        </p:nvSpPr>
        <p:spPr>
          <a:xfrm>
            <a:off x="234054" y="5026834"/>
            <a:ext cx="2592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Fully vaccinated</a:t>
            </a:r>
          </a:p>
        </p:txBody>
      </p:sp>
    </p:spTree>
    <p:extLst>
      <p:ext uri="{BB962C8B-B14F-4D97-AF65-F5344CB8AC3E}">
        <p14:creationId xmlns:p14="http://schemas.microsoft.com/office/powerpoint/2010/main" val="3849599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ty of New Orleans">
      <a:dk1>
        <a:sysClr val="windowText" lastClr="000000"/>
      </a:dk1>
      <a:lt1>
        <a:sysClr val="window" lastClr="FFFFFF"/>
      </a:lt1>
      <a:dk2>
        <a:srgbClr val="F6EE82"/>
      </a:dk2>
      <a:lt2>
        <a:srgbClr val="F2F2F2"/>
      </a:lt2>
      <a:accent1>
        <a:srgbClr val="032246"/>
      </a:accent1>
      <a:accent2>
        <a:srgbClr val="7096B8"/>
      </a:accent2>
      <a:accent3>
        <a:srgbClr val="DAE7F6"/>
      </a:accent3>
      <a:accent4>
        <a:srgbClr val="AD2F01"/>
      </a:accent4>
      <a:accent5>
        <a:srgbClr val="ED7D31"/>
      </a:accent5>
      <a:accent6>
        <a:srgbClr val="FFBC76"/>
      </a:accent6>
      <a:hlink>
        <a:srgbClr val="AD2F01"/>
      </a:hlink>
      <a:folHlink>
        <a:srgbClr val="AD2F01"/>
      </a:folHlink>
    </a:clrScheme>
    <a:fontScheme name="City of New Orlea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 of New Orleans Official PowerPoint Template v14" id="{DA5B477B-BDDF-4EC5-83B5-31183F3B5EFF}" vid="{3D104A19-DAD1-4F11-A3E2-394ECC13AD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2BFBC57E0BA94390A2713F4E2846AB" ma:contentTypeVersion="11" ma:contentTypeDescription="Create a new document." ma:contentTypeScope="" ma:versionID="046f4005018fe93f4a4bf99f8f247044">
  <xsd:schema xmlns:xsd="http://www.w3.org/2001/XMLSchema" xmlns:xs="http://www.w3.org/2001/XMLSchema" xmlns:p="http://schemas.microsoft.com/office/2006/metadata/properties" xmlns:ns3="01a236a9-c47a-4903-9e5a-721e1f1546a6" xmlns:ns4="b06213fd-22cf-4446-9f8a-1e4236ece8a2" targetNamespace="http://schemas.microsoft.com/office/2006/metadata/properties" ma:root="true" ma:fieldsID="c4a56c6c67d089c9ec32bb89b6680035" ns3:_="" ns4:_="">
    <xsd:import namespace="01a236a9-c47a-4903-9e5a-721e1f1546a6"/>
    <xsd:import namespace="b06213fd-22cf-4446-9f8a-1e4236ece8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236a9-c47a-4903-9e5a-721e1f1546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213fd-22cf-4446-9f8a-1e4236ece8a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E1ED08-1FA7-45CE-8405-D760D77D0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236a9-c47a-4903-9e5a-721e1f1546a6"/>
    <ds:schemaRef ds:uri="b06213fd-22cf-4446-9f8a-1e4236ece8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C67FF7-5353-4E4D-ADE3-264F0C7E2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E88C26-C292-4E51-BB04-7D939D2D4BA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993</Words>
  <Application>Microsoft Office PowerPoint</Application>
  <PresentationFormat>Widescreen</PresentationFormat>
  <Paragraphs>165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Franklin Gothic Book</vt:lpstr>
      <vt:lpstr>Franklin Gothic Demi</vt:lpstr>
      <vt:lpstr>Franklin Gothic Demi Cond</vt:lpstr>
      <vt:lpstr>Franklin Gothic Medium Cond</vt:lpstr>
      <vt:lpstr>Source Sans Pro Black</vt:lpstr>
      <vt:lpstr>Wingdings</vt:lpstr>
      <vt:lpstr>Office Theme</vt:lpstr>
      <vt:lpstr>COVID-19  New Orleans Response &amp;  Vaccine Updates</vt:lpstr>
      <vt:lpstr>COVID-19 in New Orleans - one year later </vt:lpstr>
      <vt:lpstr>Current status (as of 3/9/21)</vt:lpstr>
      <vt:lpstr>Current challenges</vt:lpstr>
      <vt:lpstr>Modified Phase 3</vt:lpstr>
      <vt:lpstr>Vaccines: the way forward</vt:lpstr>
      <vt:lpstr>3 Effective, Safe Choices</vt:lpstr>
      <vt:lpstr>Who is eligible?</vt:lpstr>
      <vt:lpstr>PowerPoint Presentation</vt:lpstr>
      <vt:lpstr>Equity and access</vt:lpstr>
      <vt:lpstr>Frequently Asked Questions</vt:lpstr>
      <vt:lpstr>How does life change when I’m vaccinated?</vt:lpstr>
      <vt:lpstr>How to access vaccine</vt:lpstr>
      <vt:lpstr>Frequently asked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 New Orleans Response &amp;  Vaccine Updates</dc:title>
  <dc:creator>Jennifer L. Avegno M.D.</dc:creator>
  <cp:lastModifiedBy>Jennifer L. Avegno M.D.</cp:lastModifiedBy>
  <cp:revision>1</cp:revision>
  <dcterms:created xsi:type="dcterms:W3CDTF">2021-03-10T01:26:01Z</dcterms:created>
  <dcterms:modified xsi:type="dcterms:W3CDTF">2021-03-10T01:32:16Z</dcterms:modified>
</cp:coreProperties>
</file>